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2"/>
  </p:notesMasterIdLst>
  <p:sldIdLst>
    <p:sldId id="256" r:id="rId5"/>
    <p:sldId id="257" r:id="rId6"/>
    <p:sldId id="290" r:id="rId7"/>
    <p:sldId id="324" r:id="rId8"/>
    <p:sldId id="291" r:id="rId9"/>
    <p:sldId id="293" r:id="rId10"/>
    <p:sldId id="295" r:id="rId11"/>
    <p:sldId id="292" r:id="rId12"/>
    <p:sldId id="296" r:id="rId13"/>
    <p:sldId id="297" r:id="rId14"/>
    <p:sldId id="298" r:id="rId15"/>
    <p:sldId id="299" r:id="rId16"/>
    <p:sldId id="309" r:id="rId17"/>
    <p:sldId id="312" r:id="rId18"/>
    <p:sldId id="313" r:id="rId19"/>
    <p:sldId id="314" r:id="rId20"/>
    <p:sldId id="310" r:id="rId21"/>
    <p:sldId id="281" r:id="rId22"/>
    <p:sldId id="327" r:id="rId23"/>
    <p:sldId id="329" r:id="rId24"/>
    <p:sldId id="330" r:id="rId25"/>
    <p:sldId id="325" r:id="rId26"/>
    <p:sldId id="331" r:id="rId27"/>
    <p:sldId id="326" r:id="rId28"/>
    <p:sldId id="332" r:id="rId29"/>
    <p:sldId id="328" r:id="rId30"/>
    <p:sldId id="333" r:id="rId31"/>
    <p:sldId id="334" r:id="rId32"/>
    <p:sldId id="301" r:id="rId33"/>
    <p:sldId id="302" r:id="rId34"/>
    <p:sldId id="318" r:id="rId35"/>
    <p:sldId id="320" r:id="rId36"/>
    <p:sldId id="319" r:id="rId37"/>
    <p:sldId id="267" r:id="rId38"/>
    <p:sldId id="260" r:id="rId39"/>
    <p:sldId id="258" r:id="rId40"/>
    <p:sldId id="259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8545A-1177-D343-E26C-6DA1DC2D45D5}" v="51" dt="2020-05-20T18:24:44.806"/>
    <p1510:client id="{2364B082-92AF-8F1D-31B1-93E18700CB8D}" v="1634" dt="2020-05-26T13:10:28.871"/>
    <p1510:client id="{4435BA00-C823-4A8C-BD0B-CC57F41B8504}" v="10" dt="2020-05-19T21:36:12.346"/>
    <p1510:client id="{5F445B18-6D22-F855-4244-8B7A19679531}" v="3" dt="2020-05-20T17:51:52.347"/>
    <p1510:client id="{69BE8272-102D-7381-B9AF-02274D2EECE5}" v="27" dt="2020-05-24T19:32:42.352"/>
    <p1510:client id="{8EB30FFA-DC43-526C-93A7-F8B940E6E146}" v="380" dt="2020-05-21T10:39:17.535"/>
    <p1510:client id="{D603A6A5-6C92-D9BB-C5CC-9B5B1C6FC1B0}" v="1923" dt="2020-05-21T19:16:35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Bragarenco" userId="S::andrei.bragarenco@microlab.utm.md::207dec75-d508-43f9-97fe-f8e7ba533595" providerId="AD" clId="Web-{D603A6A5-6C92-D9BB-C5CC-9B5B1C6FC1B0}"/>
    <pc:docChg chg="addSld delSld modSld sldOrd">
      <pc:chgData name="Andrei Bragarenco" userId="S::andrei.bragarenco@microlab.utm.md::207dec75-d508-43f9-97fe-f8e7ba533595" providerId="AD" clId="Web-{D603A6A5-6C92-D9BB-C5CC-9B5B1C6FC1B0}" dt="2020-05-21T19:16:35.765" v="1785" actId="20577"/>
      <pc:docMkLst>
        <pc:docMk/>
      </pc:docMkLst>
      <pc:sldChg chg="addSp modSp mod ord modClrScheme chgLayout">
        <pc:chgData name="Andrei Bragarenco" userId="S::andrei.bragarenco@microlab.utm.md::207dec75-d508-43f9-97fe-f8e7ba533595" providerId="AD" clId="Web-{D603A6A5-6C92-D9BB-C5CC-9B5B1C6FC1B0}" dt="2020-05-21T19:16:35.765" v="1785" actId="20577"/>
        <pc:sldMkLst>
          <pc:docMk/>
          <pc:sldMk cId="0" sldId="260"/>
        </pc:sldMkLst>
        <pc:spChg chg="add mod">
          <ac:chgData name="Andrei Bragarenco" userId="S::andrei.bragarenco@microlab.utm.md::207dec75-d508-43f9-97fe-f8e7ba533595" providerId="AD" clId="Web-{D603A6A5-6C92-D9BB-C5CC-9B5B1C6FC1B0}" dt="2020-05-21T19:16:35.765" v="1785" actId="20577"/>
          <ac:spMkLst>
            <pc:docMk/>
            <pc:sldMk cId="0" sldId="260"/>
            <ac:spMk id="2" creationId="{E73D854A-650B-4641-B651-36B662BC01FC}"/>
          </ac:spMkLst>
        </pc:spChg>
      </pc:sldChg>
      <pc:sldChg chg="addSp delSp modSp del">
        <pc:chgData name="Andrei Bragarenco" userId="S::andrei.bragarenco@microlab.utm.md::207dec75-d508-43f9-97fe-f8e7ba533595" providerId="AD" clId="Web-{D603A6A5-6C92-D9BB-C5CC-9B5B1C6FC1B0}" dt="2020-05-21T13:30:15.681" v="1650"/>
        <pc:sldMkLst>
          <pc:docMk/>
          <pc:sldMk cId="10101900" sldId="261"/>
        </pc:sldMkLst>
        <pc:spChg chg="add del mod">
          <ac:chgData name="Andrei Bragarenco" userId="S::andrei.bragarenco@microlab.utm.md::207dec75-d508-43f9-97fe-f8e7ba533595" providerId="AD" clId="Web-{D603A6A5-6C92-D9BB-C5CC-9B5B1C6FC1B0}" dt="2020-05-21T13:30:14.181" v="1649"/>
          <ac:spMkLst>
            <pc:docMk/>
            <pc:sldMk cId="10101900" sldId="261"/>
            <ac:spMk id="10" creationId="{7ED22041-E496-4CAC-9455-CCA4E42621CC}"/>
          </ac:spMkLst>
        </pc:spChg>
      </pc:sldChg>
      <pc:sldChg chg="del">
        <pc:chgData name="Andrei Bragarenco" userId="S::andrei.bragarenco@microlab.utm.md::207dec75-d508-43f9-97fe-f8e7ba533595" providerId="AD" clId="Web-{D603A6A5-6C92-D9BB-C5CC-9B5B1C6FC1B0}" dt="2020-05-21T13:30:36.212" v="1659"/>
        <pc:sldMkLst>
          <pc:docMk/>
          <pc:sldMk cId="3306511185" sldId="262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28.087" v="1656"/>
        <pc:sldMkLst>
          <pc:docMk/>
          <pc:sldMk cId="4063514992" sldId="264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46.853" v="1669"/>
        <pc:sldMkLst>
          <pc:docMk/>
          <pc:sldMk cId="271020339" sldId="266"/>
        </pc:sldMkLst>
      </pc:sldChg>
      <pc:sldChg chg="ord">
        <pc:chgData name="Andrei Bragarenco" userId="S::andrei.bragarenco@microlab.utm.md::207dec75-d508-43f9-97fe-f8e7ba533595" providerId="AD" clId="Web-{D603A6A5-6C92-D9BB-C5CC-9B5B1C6FC1B0}" dt="2020-05-21T13:31:10.416" v="1673"/>
        <pc:sldMkLst>
          <pc:docMk/>
          <pc:sldMk cId="4247195083" sldId="267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45.587" v="1667"/>
        <pc:sldMkLst>
          <pc:docMk/>
          <pc:sldMk cId="2636696330" sldId="268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44.181" v="1665"/>
        <pc:sldMkLst>
          <pc:docMk/>
          <pc:sldMk cId="3711126745" sldId="269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31.447" v="1657"/>
        <pc:sldMkLst>
          <pc:docMk/>
          <pc:sldMk cId="3297873831" sldId="270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44.853" v="1666"/>
        <pc:sldMkLst>
          <pc:docMk/>
          <pc:sldMk cId="1171152152" sldId="271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40.447" v="1663"/>
        <pc:sldMkLst>
          <pc:docMk/>
          <pc:sldMk cId="1708011836" sldId="272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39.931" v="1662"/>
        <pc:sldMkLst>
          <pc:docMk/>
          <pc:sldMk cId="873588619" sldId="273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17.868" v="1652"/>
        <pc:sldMkLst>
          <pc:docMk/>
          <pc:sldMk cId="2811061029" sldId="274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37.494" v="1660"/>
        <pc:sldMkLst>
          <pc:docMk/>
          <pc:sldMk cId="173076954" sldId="275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16.665" v="1651"/>
        <pc:sldMkLst>
          <pc:docMk/>
          <pc:sldMk cId="3373570941" sldId="276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39.181" v="1661"/>
        <pc:sldMkLst>
          <pc:docMk/>
          <pc:sldMk cId="2078655414" sldId="277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56.681" v="1672"/>
        <pc:sldMkLst>
          <pc:docMk/>
          <pc:sldMk cId="3066359017" sldId="278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25.525" v="1654"/>
        <pc:sldMkLst>
          <pc:docMk/>
          <pc:sldMk cId="2233280445" sldId="279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24.525" v="1653"/>
        <pc:sldMkLst>
          <pc:docMk/>
          <pc:sldMk cId="1131397888" sldId="280"/>
        </pc:sldMkLst>
      </pc:sldChg>
      <pc:sldChg chg="ord">
        <pc:chgData name="Andrei Bragarenco" userId="S::andrei.bragarenco@microlab.utm.md::207dec75-d508-43f9-97fe-f8e7ba533595" providerId="AD" clId="Web-{D603A6A5-6C92-D9BB-C5CC-9B5B1C6FC1B0}" dt="2020-05-21T13:20:44.719" v="1559"/>
        <pc:sldMkLst>
          <pc:docMk/>
          <pc:sldMk cId="3620230285" sldId="281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27.103" v="1655"/>
        <pc:sldMkLst>
          <pc:docMk/>
          <pc:sldMk cId="2285572665" sldId="282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43.525" v="1664"/>
        <pc:sldMkLst>
          <pc:docMk/>
          <pc:sldMk cId="1046276799" sldId="285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46.166" v="1668"/>
        <pc:sldMkLst>
          <pc:docMk/>
          <pc:sldMk cId="1224450689" sldId="286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47.666" v="1670"/>
        <pc:sldMkLst>
          <pc:docMk/>
          <pc:sldMk cId="4149190870" sldId="287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53.791" v="1671"/>
        <pc:sldMkLst>
          <pc:docMk/>
          <pc:sldMk cId="1330447332" sldId="288"/>
        </pc:sldMkLst>
      </pc:sldChg>
      <pc:sldChg chg="del">
        <pc:chgData name="Andrei Bragarenco" userId="S::andrei.bragarenco@microlab.utm.md::207dec75-d508-43f9-97fe-f8e7ba533595" providerId="AD" clId="Web-{D603A6A5-6C92-D9BB-C5CC-9B5B1C6FC1B0}" dt="2020-05-21T13:30:32.665" v="1658"/>
        <pc:sldMkLst>
          <pc:docMk/>
          <pc:sldMk cId="3795148946" sldId="289"/>
        </pc:sldMkLst>
      </pc:sldChg>
      <pc:sldChg chg="addSp modSp">
        <pc:chgData name="Andrei Bragarenco" userId="S::andrei.bragarenco@microlab.utm.md::207dec75-d508-43f9-97fe-f8e7ba533595" providerId="AD" clId="Web-{D603A6A5-6C92-D9BB-C5CC-9B5B1C6FC1B0}" dt="2020-05-21T10:48:31.637" v="99" actId="1076"/>
        <pc:sldMkLst>
          <pc:docMk/>
          <pc:sldMk cId="2119618528" sldId="290"/>
        </pc:sldMkLst>
        <pc:spChg chg="mod">
          <ac:chgData name="Andrei Bragarenco" userId="S::andrei.bragarenco@microlab.utm.md::207dec75-d508-43f9-97fe-f8e7ba533595" providerId="AD" clId="Web-{D603A6A5-6C92-D9BB-C5CC-9B5B1C6FC1B0}" dt="2020-05-21T10:41:33.381" v="65" actId="1076"/>
          <ac:spMkLst>
            <pc:docMk/>
            <pc:sldMk cId="2119618528" sldId="290"/>
            <ac:spMk id="6" creationId="{44FB6630-733D-44C4-9AED-2BC900339285}"/>
          </ac:spMkLst>
        </pc:spChg>
        <pc:spChg chg="mod">
          <ac:chgData name="Andrei Bragarenco" userId="S::andrei.bragarenco@microlab.utm.md::207dec75-d508-43f9-97fe-f8e7ba533595" providerId="AD" clId="Web-{D603A6A5-6C92-D9BB-C5CC-9B5B1C6FC1B0}" dt="2020-05-21T10:43:49.352" v="81" actId="1076"/>
          <ac:spMkLst>
            <pc:docMk/>
            <pc:sldMk cId="2119618528" sldId="290"/>
            <ac:spMk id="8" creationId="{CA0437DB-233C-4EFC-A281-F72964B6398E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0:44:20.743" v="86" actId="1076"/>
          <ac:picMkLst>
            <pc:docMk/>
            <pc:sldMk cId="2119618528" sldId="290"/>
            <ac:picMk id="3" creationId="{323D1753-3452-4AFF-AA62-166B79BF1D55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0:48:13.637" v="95" actId="1076"/>
          <ac:picMkLst>
            <pc:docMk/>
            <pc:sldMk cId="2119618528" sldId="290"/>
            <ac:picMk id="4" creationId="{1A02DA7D-C8B3-4056-9467-6D2E787747E6}"/>
          </ac:picMkLst>
        </pc:picChg>
        <pc:picChg chg="mod">
          <ac:chgData name="Andrei Bragarenco" userId="S::andrei.bragarenco@microlab.utm.md::207dec75-d508-43f9-97fe-f8e7ba533595" providerId="AD" clId="Web-{D603A6A5-6C92-D9BB-C5CC-9B5B1C6FC1B0}" dt="2020-05-21T10:48:31.637" v="99" actId="1076"/>
          <ac:picMkLst>
            <pc:docMk/>
            <pc:sldMk cId="2119618528" sldId="290"/>
            <ac:picMk id="5" creationId="{5AF36A1D-2851-4BBD-8AD1-0731F53479B6}"/>
          </ac:picMkLst>
        </pc:picChg>
        <pc:picChg chg="mod">
          <ac:chgData name="Andrei Bragarenco" userId="S::andrei.bragarenco@microlab.utm.md::207dec75-d508-43f9-97fe-f8e7ba533595" providerId="AD" clId="Web-{D603A6A5-6C92-D9BB-C5CC-9B5B1C6FC1B0}" dt="2020-05-21T10:48:25.168" v="97" actId="14100"/>
          <ac:picMkLst>
            <pc:docMk/>
            <pc:sldMk cId="2119618528" sldId="290"/>
            <ac:picMk id="7" creationId="{EC033CB8-DCF2-4BE0-9D7A-376F3B015C2E}"/>
          </ac:picMkLst>
        </pc:picChg>
      </pc:sldChg>
      <pc:sldChg chg="addSp delSp modSp new">
        <pc:chgData name="Andrei Bragarenco" userId="S::andrei.bragarenco@microlab.utm.md::207dec75-d508-43f9-97fe-f8e7ba533595" providerId="AD" clId="Web-{D603A6A5-6C92-D9BB-C5CC-9B5B1C6FC1B0}" dt="2020-05-21T11:11:30.015" v="193" actId="20577"/>
        <pc:sldMkLst>
          <pc:docMk/>
          <pc:sldMk cId="850077085" sldId="291"/>
        </pc:sldMkLst>
        <pc:spChg chg="mod">
          <ac:chgData name="Andrei Bragarenco" userId="S::andrei.bragarenco@microlab.utm.md::207dec75-d508-43f9-97fe-f8e7ba533595" providerId="AD" clId="Web-{D603A6A5-6C92-D9BB-C5CC-9B5B1C6FC1B0}" dt="2020-05-21T11:11:30.015" v="193" actId="20577"/>
          <ac:spMkLst>
            <pc:docMk/>
            <pc:sldMk cId="850077085" sldId="291"/>
            <ac:spMk id="2" creationId="{CD33781B-5E2E-405A-83F7-ECE1A120DBC6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0:52:40.750" v="120"/>
          <ac:spMkLst>
            <pc:docMk/>
            <pc:sldMk cId="850077085" sldId="291"/>
            <ac:spMk id="3" creationId="{56F960D7-22DC-4B64-861F-8CE90AE6F62C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0:52:43.750" v="121"/>
          <ac:spMkLst>
            <pc:docMk/>
            <pc:sldMk cId="850077085" sldId="291"/>
            <ac:spMk id="4" creationId="{50F4BDB6-EF63-4E7A-B07D-50C5F2861803}"/>
          </ac:spMkLst>
        </pc:spChg>
        <pc:picChg chg="add del mod">
          <ac:chgData name="Andrei Bragarenco" userId="S::andrei.bragarenco@microlab.utm.md::207dec75-d508-43f9-97fe-f8e7ba533595" providerId="AD" clId="Web-{D603A6A5-6C92-D9BB-C5CC-9B5B1C6FC1B0}" dt="2020-05-21T10:53:11.937" v="122"/>
          <ac:picMkLst>
            <pc:docMk/>
            <pc:sldMk cId="850077085" sldId="291"/>
            <ac:picMk id="5" creationId="{723BC1EE-3CB4-45F3-B7CA-E894195BE658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0:53:17.859" v="124"/>
          <ac:picMkLst>
            <pc:docMk/>
            <pc:sldMk cId="850077085" sldId="291"/>
            <ac:picMk id="6" creationId="{FEA95B6F-D90A-4180-975C-6D529B184C0B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0:53:42.844" v="126"/>
          <ac:picMkLst>
            <pc:docMk/>
            <pc:sldMk cId="850077085" sldId="291"/>
            <ac:picMk id="7" creationId="{253A4EF6-8783-4F61-BE2C-C310F7551929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0:54:26.001" v="129" actId="1076"/>
          <ac:picMkLst>
            <pc:docMk/>
            <pc:sldMk cId="850077085" sldId="291"/>
            <ac:picMk id="8" creationId="{E750D959-2961-4B0B-91F1-C05D9D7243CC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0:56:02.737" v="131"/>
          <ac:picMkLst>
            <pc:docMk/>
            <pc:sldMk cId="850077085" sldId="291"/>
            <ac:picMk id="9" creationId="{FC4CECD9-E886-4B39-A154-6CEF2CC8FC81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9:41.873" v="184" actId="1076"/>
          <ac:picMkLst>
            <pc:docMk/>
            <pc:sldMk cId="850077085" sldId="291"/>
            <ac:picMk id="10" creationId="{BAFAE820-BD8A-4C16-8062-1F1BCBECFC7D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0:56:59.269" v="137"/>
          <ac:picMkLst>
            <pc:docMk/>
            <pc:sldMk cId="850077085" sldId="291"/>
            <ac:picMk id="11" creationId="{B5CF5F76-E346-43BD-B30D-77C78618B1BE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9:38.685" v="183" actId="1076"/>
          <ac:picMkLst>
            <pc:docMk/>
            <pc:sldMk cId="850077085" sldId="291"/>
            <ac:picMk id="12" creationId="{097F00A5-DD87-421D-B337-F8736D508366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0:59:39.880" v="142"/>
          <ac:picMkLst>
            <pc:docMk/>
            <pc:sldMk cId="850077085" sldId="291"/>
            <ac:picMk id="13" creationId="{44B1053B-0AD5-4E22-8754-E505D80623ED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1:00:18.240" v="144"/>
          <ac:picMkLst>
            <pc:docMk/>
            <pc:sldMk cId="850077085" sldId="291"/>
            <ac:picMk id="14" creationId="{60F822F5-5FF9-4A9C-AC50-F90E1540A17C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9:35.920" v="182" actId="1076"/>
          <ac:picMkLst>
            <pc:docMk/>
            <pc:sldMk cId="850077085" sldId="291"/>
            <ac:picMk id="15" creationId="{5F8FA72A-DADE-47C5-B063-A51D2C9545C4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9:59.170" v="188" actId="1076"/>
          <ac:picMkLst>
            <pc:docMk/>
            <pc:sldMk cId="850077085" sldId="291"/>
            <ac:picMk id="16" creationId="{43BFEE93-6E6C-45DA-9259-642D49476D75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1:02:18.429" v="151"/>
          <ac:picMkLst>
            <pc:docMk/>
            <pc:sldMk cId="850077085" sldId="291"/>
            <ac:picMk id="17" creationId="{3273084B-B429-4FC0-B228-59D6B0F29F97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3:05.977" v="155" actId="1076"/>
          <ac:picMkLst>
            <pc:docMk/>
            <pc:sldMk cId="850077085" sldId="291"/>
            <ac:picMk id="18" creationId="{8EBC91F8-BFB6-46CB-9A14-7B6E82E02CB1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9:44.935" v="185" actId="1076"/>
          <ac:picMkLst>
            <pc:docMk/>
            <pc:sldMk cId="850077085" sldId="291"/>
            <ac:picMk id="19" creationId="{847799DC-603F-4ED6-813C-988E64AD636C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9:52.201" v="186" actId="1076"/>
          <ac:picMkLst>
            <pc:docMk/>
            <pc:sldMk cId="850077085" sldId="291"/>
            <ac:picMk id="20" creationId="{6C3C123C-A744-4D3A-87F1-1CD3658875E7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9:54.264" v="187" actId="1076"/>
          <ac:picMkLst>
            <pc:docMk/>
            <pc:sldMk cId="850077085" sldId="291"/>
            <ac:picMk id="21" creationId="{81ED1979-92E2-4C7B-9609-3992BEE44579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9:30.669" v="181" actId="1076"/>
          <ac:picMkLst>
            <pc:docMk/>
            <pc:sldMk cId="850077085" sldId="291"/>
            <ac:picMk id="22" creationId="{C84719F0-31D5-4DBA-8865-29B233CEA554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09:28.341" v="180" actId="1076"/>
          <ac:picMkLst>
            <pc:docMk/>
            <pc:sldMk cId="850077085" sldId="291"/>
            <ac:picMk id="23" creationId="{0BEE5FED-B9A0-4109-93CA-9C6712B51F19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11:13.233" v="191" actId="1076"/>
          <ac:picMkLst>
            <pc:docMk/>
            <pc:sldMk cId="850077085" sldId="291"/>
            <ac:picMk id="24" creationId="{CE1E8720-BCEA-40B7-8C56-CF66659628DC}"/>
          </ac:picMkLst>
        </pc:picChg>
      </pc:sldChg>
      <pc:sldChg chg="addSp delSp modSp new mod modClrScheme chgLayout">
        <pc:chgData name="Andrei Bragarenco" userId="S::andrei.bragarenco@microlab.utm.md::207dec75-d508-43f9-97fe-f8e7ba533595" providerId="AD" clId="Web-{D603A6A5-6C92-D9BB-C5CC-9B5B1C6FC1B0}" dt="2020-05-21T11:45:00.981" v="438" actId="1076"/>
        <pc:sldMkLst>
          <pc:docMk/>
          <pc:sldMk cId="4164127247" sldId="292"/>
        </pc:sldMkLst>
        <pc:spChg chg="mod ord">
          <ac:chgData name="Andrei Bragarenco" userId="S::andrei.bragarenco@microlab.utm.md::207dec75-d508-43f9-97fe-f8e7ba533595" providerId="AD" clId="Web-{D603A6A5-6C92-D9BB-C5CC-9B5B1C6FC1B0}" dt="2020-05-21T11:35:48.723" v="323" actId="20577"/>
          <ac:spMkLst>
            <pc:docMk/>
            <pc:sldMk cId="4164127247" sldId="292"/>
            <ac:spMk id="2" creationId="{96DF04A8-82A2-4949-8473-712C61D73769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1:13:30.766" v="220"/>
          <ac:spMkLst>
            <pc:docMk/>
            <pc:sldMk cId="4164127247" sldId="292"/>
            <ac:spMk id="3" creationId="{AAD83E93-4414-4987-B82D-8FBAA4DB12DB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1:13:39.642" v="221"/>
          <ac:spMkLst>
            <pc:docMk/>
            <pc:sldMk cId="4164127247" sldId="292"/>
            <ac:spMk id="4" creationId="{551A0DCC-8AB4-4801-A6F4-192C1B03B831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1:37:29.068" v="337"/>
          <ac:spMkLst>
            <pc:docMk/>
            <pc:sldMk cId="4164127247" sldId="292"/>
            <ac:spMk id="6" creationId="{4A349572-80B4-4283-A462-AD6245BC9E8B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44:50.527" v="433" actId="1076"/>
          <ac:spMkLst>
            <pc:docMk/>
            <pc:sldMk cId="4164127247" sldId="292"/>
            <ac:spMk id="10" creationId="{23F5E986-F7A9-49B2-93AA-105ED5B75FAD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44:54.527" v="435" actId="1076"/>
          <ac:spMkLst>
            <pc:docMk/>
            <pc:sldMk cId="4164127247" sldId="292"/>
            <ac:spMk id="11" creationId="{5A5E15FB-50F7-481B-9F0D-15FA06E4DD07}"/>
          </ac:spMkLst>
        </pc:spChg>
        <pc:picChg chg="add del mod">
          <ac:chgData name="Andrei Bragarenco" userId="S::andrei.bragarenco@microlab.utm.md::207dec75-d508-43f9-97fe-f8e7ba533595" providerId="AD" clId="Web-{D603A6A5-6C92-D9BB-C5CC-9B5B1C6FC1B0}" dt="2020-05-21T11:37:26.631" v="335"/>
          <ac:picMkLst>
            <pc:docMk/>
            <pc:sldMk cId="4164127247" sldId="292"/>
            <ac:picMk id="7" creationId="{667857A3-0854-416E-8F97-6493A10CFD5F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1:37:27.240" v="336"/>
          <ac:picMkLst>
            <pc:docMk/>
            <pc:sldMk cId="4164127247" sldId="292"/>
            <ac:picMk id="8" creationId="{8FD19F63-E36F-4650-9396-961482BE89D9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37:40.428" v="342" actId="1076"/>
          <ac:picMkLst>
            <pc:docMk/>
            <pc:sldMk cId="4164127247" sldId="292"/>
            <ac:picMk id="9" creationId="{186AD3DC-2BE2-468A-977B-006ACBBBD900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44:51.934" v="434" actId="1076"/>
          <ac:picMkLst>
            <pc:docMk/>
            <pc:sldMk cId="4164127247" sldId="292"/>
            <ac:picMk id="12" creationId="{84E5CA40-8903-4C55-AD77-D7EBDA00C4A1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45:00.981" v="438" actId="1076"/>
          <ac:picMkLst>
            <pc:docMk/>
            <pc:sldMk cId="4164127247" sldId="292"/>
            <ac:picMk id="13" creationId="{D1678CB7-2ED1-4BDB-89DB-F431CD797CCC}"/>
          </ac:picMkLst>
        </pc:picChg>
      </pc:sldChg>
      <pc:sldChg chg="addSp delSp modSp add ord replId">
        <pc:chgData name="Andrei Bragarenco" userId="S::andrei.bragarenco@microlab.utm.md::207dec75-d508-43f9-97fe-f8e7ba533595" providerId="AD" clId="Web-{D603A6A5-6C92-D9BB-C5CC-9B5B1C6FC1B0}" dt="2020-05-21T11:36:08.380" v="331" actId="20577"/>
        <pc:sldMkLst>
          <pc:docMk/>
          <pc:sldMk cId="2721469932" sldId="293"/>
        </pc:sldMkLst>
        <pc:spChg chg="mod">
          <ac:chgData name="Andrei Bragarenco" userId="S::andrei.bragarenco@microlab.utm.md::207dec75-d508-43f9-97fe-f8e7ba533595" providerId="AD" clId="Web-{D603A6A5-6C92-D9BB-C5CC-9B5B1C6FC1B0}" dt="2020-05-21T11:36:08.380" v="331" actId="20577"/>
          <ac:spMkLst>
            <pc:docMk/>
            <pc:sldMk cId="2721469932" sldId="293"/>
            <ac:spMk id="2" creationId="{96DF04A8-82A2-4949-8473-712C61D73769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1:16:54.254" v="257"/>
          <ac:spMkLst>
            <pc:docMk/>
            <pc:sldMk cId="2721469932" sldId="293"/>
            <ac:spMk id="6" creationId="{4A349572-80B4-4283-A462-AD6245BC9E8B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1:22:05.289" v="283" actId="14100"/>
          <ac:picMkLst>
            <pc:docMk/>
            <pc:sldMk cId="2721469932" sldId="293"/>
            <ac:picMk id="3" creationId="{02B8DA34-E0F1-46D8-A21A-F165E93E174C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22:21.649" v="289" actId="1076"/>
          <ac:picMkLst>
            <pc:docMk/>
            <pc:sldMk cId="2721469932" sldId="293"/>
            <ac:picMk id="4" creationId="{5636CC4B-D979-480A-8680-B26F7DD8F37E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1:20:32.991" v="274"/>
          <ac:picMkLst>
            <pc:docMk/>
            <pc:sldMk cId="2721469932" sldId="293"/>
            <ac:picMk id="5" creationId="{AC74B9D4-B2AB-4499-BB7C-FF3FA93B5E1F}"/>
          </ac:picMkLst>
        </pc:picChg>
        <pc:picChg chg="mod">
          <ac:chgData name="Andrei Bragarenco" userId="S::andrei.bragarenco@microlab.utm.md::207dec75-d508-43f9-97fe-f8e7ba533595" providerId="AD" clId="Web-{D603A6A5-6C92-D9BB-C5CC-9B5B1C6FC1B0}" dt="2020-05-21T11:22:12.492" v="285" actId="1076"/>
          <ac:picMkLst>
            <pc:docMk/>
            <pc:sldMk cId="2721469932" sldId="293"/>
            <ac:picMk id="7" creationId="{667857A3-0854-416E-8F97-6493A10CFD5F}"/>
          </ac:picMkLst>
        </pc:picChg>
        <pc:picChg chg="mod">
          <ac:chgData name="Andrei Bragarenco" userId="S::andrei.bragarenco@microlab.utm.md::207dec75-d508-43f9-97fe-f8e7ba533595" providerId="AD" clId="Web-{D603A6A5-6C92-D9BB-C5CC-9B5B1C6FC1B0}" dt="2020-05-21T11:22:14.805" v="286" actId="1076"/>
          <ac:picMkLst>
            <pc:docMk/>
            <pc:sldMk cId="2721469932" sldId="293"/>
            <ac:picMk id="8" creationId="{8FD19F63-E36F-4650-9396-961482BE89D9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22:24.180" v="290" actId="1076"/>
          <ac:picMkLst>
            <pc:docMk/>
            <pc:sldMk cId="2721469932" sldId="293"/>
            <ac:picMk id="9" creationId="{9FD5A435-7EFE-4982-A2E2-FFAD41C509FF}"/>
          </ac:picMkLst>
        </pc:picChg>
      </pc:sldChg>
      <pc:sldChg chg="addSp delSp modSp add del ord replId">
        <pc:chgData name="Andrei Bragarenco" userId="S::andrei.bragarenco@microlab.utm.md::207dec75-d508-43f9-97fe-f8e7ba533595" providerId="AD" clId="Web-{D603A6A5-6C92-D9BB-C5CC-9B5B1C6FC1B0}" dt="2020-05-21T11:36:40.911" v="334"/>
        <pc:sldMkLst>
          <pc:docMk/>
          <pc:sldMk cId="1327858096" sldId="294"/>
        </pc:sldMkLst>
        <pc:spChg chg="mod">
          <ac:chgData name="Andrei Bragarenco" userId="S::andrei.bragarenco@microlab.utm.md::207dec75-d508-43f9-97fe-f8e7ba533595" providerId="AD" clId="Web-{D603A6A5-6C92-D9BB-C5CC-9B5B1C6FC1B0}" dt="2020-05-21T11:35:57.786" v="328" actId="20577"/>
          <ac:spMkLst>
            <pc:docMk/>
            <pc:sldMk cId="1327858096" sldId="294"/>
            <ac:spMk id="2" creationId="{96DF04A8-82A2-4949-8473-712C61D73769}"/>
          </ac:spMkLst>
        </pc:spChg>
        <pc:spChg chg="del mod">
          <ac:chgData name="Andrei Bragarenco" userId="S::andrei.bragarenco@microlab.utm.md::207dec75-d508-43f9-97fe-f8e7ba533595" providerId="AD" clId="Web-{D603A6A5-6C92-D9BB-C5CC-9B5B1C6FC1B0}" dt="2020-05-21T11:33:33.471" v="301"/>
          <ac:spMkLst>
            <pc:docMk/>
            <pc:sldMk cId="1327858096" sldId="294"/>
            <ac:spMk id="6" creationId="{4A349572-80B4-4283-A462-AD6245BC9E8B}"/>
          </ac:spMkLst>
        </pc:spChg>
        <pc:picChg chg="add del mod">
          <ac:chgData name="Andrei Bragarenco" userId="S::andrei.bragarenco@microlab.utm.md::207dec75-d508-43f9-97fe-f8e7ba533595" providerId="AD" clId="Web-{D603A6A5-6C92-D9BB-C5CC-9B5B1C6FC1B0}" dt="2020-05-21T11:35:21.066" v="316" actId="1076"/>
          <ac:picMkLst>
            <pc:docMk/>
            <pc:sldMk cId="1327858096" sldId="294"/>
            <ac:picMk id="3" creationId="{AF91E93D-B6D8-483E-8F74-34D090609729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1:36:22.661" v="332" actId="1076"/>
          <ac:picMkLst>
            <pc:docMk/>
            <pc:sldMk cId="1327858096" sldId="294"/>
            <ac:picMk id="4" creationId="{F8A0E53B-A5EC-41FF-8F13-99191A640DF9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1:33:28.127" v="298"/>
          <ac:picMkLst>
            <pc:docMk/>
            <pc:sldMk cId="1327858096" sldId="294"/>
            <ac:picMk id="7" creationId="{667857A3-0854-416E-8F97-6493A10CFD5F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1:33:28.799" v="299"/>
          <ac:picMkLst>
            <pc:docMk/>
            <pc:sldMk cId="1327858096" sldId="294"/>
            <ac:picMk id="8" creationId="{8FD19F63-E36F-4650-9396-961482BE89D9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14:04.818" v="946" actId="1076"/>
        <pc:sldMkLst>
          <pc:docMk/>
          <pc:sldMk cId="3026167777" sldId="295"/>
        </pc:sldMkLst>
        <pc:picChg chg="mod">
          <ac:chgData name="Andrei Bragarenco" userId="S::andrei.bragarenco@microlab.utm.md::207dec75-d508-43f9-97fe-f8e7ba533595" providerId="AD" clId="Web-{D603A6A5-6C92-D9BB-C5CC-9B5B1C6FC1B0}" dt="2020-05-21T12:14:03.459" v="945" actId="1076"/>
          <ac:picMkLst>
            <pc:docMk/>
            <pc:sldMk cId="3026167777" sldId="295"/>
            <ac:picMk id="3" creationId="{AF91E93D-B6D8-483E-8F74-34D090609729}"/>
          </ac:picMkLst>
        </pc:picChg>
        <pc:picChg chg="mod">
          <ac:chgData name="Andrei Bragarenco" userId="S::andrei.bragarenco@microlab.utm.md::207dec75-d508-43f9-97fe-f8e7ba533595" providerId="AD" clId="Web-{D603A6A5-6C92-D9BB-C5CC-9B5B1C6FC1B0}" dt="2020-05-21T12:14:02.240" v="944" actId="1076"/>
          <ac:picMkLst>
            <pc:docMk/>
            <pc:sldMk cId="3026167777" sldId="295"/>
            <ac:picMk id="4" creationId="{F8A0E53B-A5EC-41FF-8F13-99191A640DF9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2:12:53.318" v="936"/>
          <ac:picMkLst>
            <pc:docMk/>
            <pc:sldMk cId="3026167777" sldId="295"/>
            <ac:picMk id="5" creationId="{39F840AE-1BFA-417D-8950-6038246188C2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14:04.818" v="946" actId="1076"/>
          <ac:picMkLst>
            <pc:docMk/>
            <pc:sldMk cId="3026167777" sldId="295"/>
            <ac:picMk id="6" creationId="{25E7DF08-0F15-444F-9670-5C23FD484DB2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14:36.444" v="952" actId="1076"/>
        <pc:sldMkLst>
          <pc:docMk/>
          <pc:sldMk cId="1190000969" sldId="296"/>
        </pc:sldMkLst>
        <pc:spChg chg="mod">
          <ac:chgData name="Andrei Bragarenco" userId="S::andrei.bragarenco@microlab.utm.md::207dec75-d508-43f9-97fe-f8e7ba533595" providerId="AD" clId="Web-{D603A6A5-6C92-D9BB-C5CC-9B5B1C6FC1B0}" dt="2020-05-21T11:39:24.273" v="410" actId="20577"/>
          <ac:spMkLst>
            <pc:docMk/>
            <pc:sldMk cId="1190000969" sldId="296"/>
            <ac:spMk id="2" creationId="{96DF04A8-82A2-4949-8473-712C61D73769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1:40:01.039" v="412"/>
          <ac:spMkLst>
            <pc:docMk/>
            <pc:sldMk cId="1190000969" sldId="296"/>
            <ac:spMk id="10" creationId="{23F5E986-F7A9-49B2-93AA-105ED5B75FAD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1:40:02.211" v="413"/>
          <ac:spMkLst>
            <pc:docMk/>
            <pc:sldMk cId="1190000969" sldId="296"/>
            <ac:spMk id="11" creationId="{5A5E15FB-50F7-481B-9F0D-15FA06E4DD07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2:14:36.444" v="952" actId="1076"/>
          <ac:picMkLst>
            <pc:docMk/>
            <pc:sldMk cId="1190000969" sldId="296"/>
            <ac:picMk id="3" creationId="{91E3D408-97AA-4D0B-BABD-EA2E4DD176A5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14:30.616" v="950" actId="1076"/>
          <ac:picMkLst>
            <pc:docMk/>
            <pc:sldMk cId="1190000969" sldId="296"/>
            <ac:picMk id="4" creationId="{5967CEE2-AD39-452D-AFDE-0609A3D00AA7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1:39:26.585" v="411"/>
          <ac:picMkLst>
            <pc:docMk/>
            <pc:sldMk cId="1190000969" sldId="296"/>
            <ac:picMk id="9" creationId="{186AD3DC-2BE2-468A-977B-006ACBBBD900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1:56:19.881" v="577" actId="20577"/>
        <pc:sldMkLst>
          <pc:docMk/>
          <pc:sldMk cId="1435171670" sldId="297"/>
        </pc:sldMkLst>
        <pc:spChg chg="mod">
          <ac:chgData name="Andrei Bragarenco" userId="S::andrei.bragarenco@microlab.utm.md::207dec75-d508-43f9-97fe-f8e7ba533595" providerId="AD" clId="Web-{D603A6A5-6C92-D9BB-C5CC-9B5B1C6FC1B0}" dt="2020-05-21T11:56:19.881" v="577" actId="20577"/>
          <ac:spMkLst>
            <pc:docMk/>
            <pc:sldMk cId="1435171670" sldId="297"/>
            <ac:spMk id="2" creationId="{96DF04A8-82A2-4949-8473-712C61D73769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1:30.361" v="489" actId="1076"/>
          <ac:spMkLst>
            <pc:docMk/>
            <pc:sldMk cId="1435171670" sldId="297"/>
            <ac:spMk id="5" creationId="{EFD82689-0613-4397-9A56-EF863DDBEAE3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4:23.285" v="533" actId="20577"/>
          <ac:spMkLst>
            <pc:docMk/>
            <pc:sldMk cId="1435171670" sldId="297"/>
            <ac:spMk id="6" creationId="{B429CE60-E3F5-4581-8227-D737541C4B5D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5:16.192" v="567" actId="1076"/>
          <ac:spMkLst>
            <pc:docMk/>
            <pc:sldMk cId="1435171670" sldId="297"/>
            <ac:spMk id="7" creationId="{5CC307F6-B6C9-452C-A8E9-B9697F0AC9CB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2:48.503" v="503" actId="14100"/>
          <ac:spMkLst>
            <pc:docMk/>
            <pc:sldMk cId="1435171670" sldId="297"/>
            <ac:spMk id="8" creationId="{6AEEE81D-D7C1-4ED8-BCFD-82B763F05A1F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3:20.144" v="513" actId="1076"/>
          <ac:spMkLst>
            <pc:docMk/>
            <pc:sldMk cId="1435171670" sldId="297"/>
            <ac:spMk id="9" creationId="{68724D54-6DD5-453D-9DBB-E94D549CD2E1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5:09.145" v="564" actId="14100"/>
          <ac:spMkLst>
            <pc:docMk/>
            <pc:sldMk cId="1435171670" sldId="297"/>
            <ac:spMk id="12" creationId="{AEF5D587-E91A-4BAA-8264-E2FEF1B43199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5:22.864" v="569" actId="1076"/>
          <ac:spMkLst>
            <pc:docMk/>
            <pc:sldMk cId="1435171670" sldId="297"/>
            <ac:spMk id="13" creationId="{0D4A192D-81E5-43C7-AD33-9699B9F1190B}"/>
          </ac:spMkLst>
        </pc:spChg>
        <pc:picChg chg="del">
          <ac:chgData name="Andrei Bragarenco" userId="S::andrei.bragarenco@microlab.utm.md::207dec75-d508-43f9-97fe-f8e7ba533595" providerId="AD" clId="Web-{D603A6A5-6C92-D9BB-C5CC-9B5B1C6FC1B0}" dt="2020-05-21T11:45:50.966" v="448"/>
          <ac:picMkLst>
            <pc:docMk/>
            <pc:sldMk cId="1435171670" sldId="297"/>
            <ac:picMk id="3" creationId="{91E3D408-97AA-4D0B-BABD-EA2E4DD176A5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1:45:50.106" v="447"/>
          <ac:picMkLst>
            <pc:docMk/>
            <pc:sldMk cId="1435171670" sldId="297"/>
            <ac:picMk id="4" creationId="{5967CEE2-AD39-452D-AFDE-0609A3D00AA7}"/>
          </ac:picMkLst>
        </pc:picChg>
        <pc:cxnChg chg="add mod">
          <ac:chgData name="Andrei Bragarenco" userId="S::andrei.bragarenco@microlab.utm.md::207dec75-d508-43f9-97fe-f8e7ba533595" providerId="AD" clId="Web-{D603A6A5-6C92-D9BB-C5CC-9B5B1C6FC1B0}" dt="2020-05-21T11:53:43.129" v="518" actId="14100"/>
          <ac:cxnSpMkLst>
            <pc:docMk/>
            <pc:sldMk cId="1435171670" sldId="297"/>
            <ac:cxnSpMk id="10" creationId="{AA41F25C-533B-4207-A724-DDE2C9A5971C}"/>
          </ac:cxnSpMkLst>
        </pc:cxnChg>
        <pc:cxnChg chg="add mod">
          <ac:chgData name="Andrei Bragarenco" userId="S::andrei.bragarenco@microlab.utm.md::207dec75-d508-43f9-97fe-f8e7ba533595" providerId="AD" clId="Web-{D603A6A5-6C92-D9BB-C5CC-9B5B1C6FC1B0}" dt="2020-05-21T11:55:19.505" v="568" actId="14100"/>
          <ac:cxnSpMkLst>
            <pc:docMk/>
            <pc:sldMk cId="1435171670" sldId="297"/>
            <ac:cxnSpMk id="11" creationId="{37EFE4FF-749A-4D8F-8CFA-36A2B6AFA0F6}"/>
          </ac:cxnSpMkLst>
        </pc:cxn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00:11.509" v="675" actId="1076"/>
        <pc:sldMkLst>
          <pc:docMk/>
          <pc:sldMk cId="2292544154" sldId="298"/>
        </pc:sldMkLst>
        <pc:spChg chg="mod">
          <ac:chgData name="Andrei Bragarenco" userId="S::andrei.bragarenco@microlab.utm.md::207dec75-d508-43f9-97fe-f8e7ba533595" providerId="AD" clId="Web-{D603A6A5-6C92-D9BB-C5CC-9B5B1C6FC1B0}" dt="2020-05-21T11:59:59.743" v="667" actId="20577"/>
          <ac:spMkLst>
            <pc:docMk/>
            <pc:sldMk cId="2292544154" sldId="298"/>
            <ac:spMk id="2" creationId="{96DF04A8-82A2-4949-8473-712C61D73769}"/>
          </ac:spMkLst>
        </pc:spChg>
        <pc:spChg chg="mod">
          <ac:chgData name="Andrei Bragarenco" userId="S::andrei.bragarenco@microlab.utm.md::207dec75-d508-43f9-97fe-f8e7ba533595" providerId="AD" clId="Web-{D603A6A5-6C92-D9BB-C5CC-9B5B1C6FC1B0}" dt="2020-05-21T12:00:11.509" v="675" actId="1076"/>
          <ac:spMkLst>
            <pc:docMk/>
            <pc:sldMk cId="2292544154" sldId="298"/>
            <ac:spMk id="5" creationId="{EFD82689-0613-4397-9A56-EF863DDBEAE3}"/>
          </ac:spMkLst>
        </pc:spChg>
        <pc:spChg chg="mod">
          <ac:chgData name="Andrei Bragarenco" userId="S::andrei.bragarenco@microlab.utm.md::207dec75-d508-43f9-97fe-f8e7ba533595" providerId="AD" clId="Web-{D603A6A5-6C92-D9BB-C5CC-9B5B1C6FC1B0}" dt="2020-05-21T11:58:28.820" v="647" actId="14100"/>
          <ac:spMkLst>
            <pc:docMk/>
            <pc:sldMk cId="2292544154" sldId="298"/>
            <ac:spMk id="6" creationId="{B429CE60-E3F5-4581-8227-D737541C4B5D}"/>
          </ac:spMkLst>
        </pc:spChg>
        <pc:spChg chg="del mod">
          <ac:chgData name="Andrei Bragarenco" userId="S::andrei.bragarenco@microlab.utm.md::207dec75-d508-43f9-97fe-f8e7ba533595" providerId="AD" clId="Web-{D603A6A5-6C92-D9BB-C5CC-9B5B1C6FC1B0}" dt="2020-05-21T11:57:41.460" v="608"/>
          <ac:spMkLst>
            <pc:docMk/>
            <pc:sldMk cId="2292544154" sldId="298"/>
            <ac:spMk id="7" creationId="{5CC307F6-B6C9-452C-A8E9-B9697F0AC9CB}"/>
          </ac:spMkLst>
        </pc:spChg>
        <pc:spChg chg="mod">
          <ac:chgData name="Andrei Bragarenco" userId="S::andrei.bragarenco@microlab.utm.md::207dec75-d508-43f9-97fe-f8e7ba533595" providerId="AD" clId="Web-{D603A6A5-6C92-D9BB-C5CC-9B5B1C6FC1B0}" dt="2020-05-21T11:58:17.195" v="643" actId="14100"/>
          <ac:spMkLst>
            <pc:docMk/>
            <pc:sldMk cId="2292544154" sldId="298"/>
            <ac:spMk id="8" creationId="{6AEEE81D-D7C1-4ED8-BCFD-82B763F05A1F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1:58:23.492" v="645" actId="1076"/>
          <ac:spMkLst>
            <pc:docMk/>
            <pc:sldMk cId="2292544154" sldId="298"/>
            <ac:spMk id="9" creationId="{68724D54-6DD5-453D-9DBB-E94D549CD2E1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1:57:03.553" v="597"/>
          <ac:spMkLst>
            <pc:docMk/>
            <pc:sldMk cId="2292544154" sldId="298"/>
            <ac:spMk id="12" creationId="{AEF5D587-E91A-4BAA-8264-E2FEF1B43199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1:57:19.850" v="602"/>
          <ac:spMkLst>
            <pc:docMk/>
            <pc:sldMk cId="2292544154" sldId="298"/>
            <ac:spMk id="13" creationId="{0D4A192D-81E5-43C7-AD33-9699B9F1190B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8:38.867" v="656" actId="1076"/>
          <ac:spMkLst>
            <pc:docMk/>
            <pc:sldMk cId="2292544154" sldId="298"/>
            <ac:spMk id="14" creationId="{6E234F5E-F649-4F14-B920-3D400ED9A335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8:34.867" v="652" actId="1076"/>
          <ac:spMkLst>
            <pc:docMk/>
            <pc:sldMk cId="2292544154" sldId="298"/>
            <ac:spMk id="15" creationId="{94BE7BDA-0A3F-4671-86E9-F5087C82756E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8:34.867" v="653" actId="1076"/>
          <ac:spMkLst>
            <pc:docMk/>
            <pc:sldMk cId="2292544154" sldId="298"/>
            <ac:spMk id="16" creationId="{7268E033-DE21-433D-83E7-59B74F3A1ED5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1:58:34.867" v="654" actId="1076"/>
          <ac:spMkLst>
            <pc:docMk/>
            <pc:sldMk cId="2292544154" sldId="298"/>
            <ac:spMk id="17" creationId="{198BB041-053E-4E47-8D4B-E02D708E6698}"/>
          </ac:spMkLst>
        </pc:spChg>
        <pc:cxnChg chg="add mod">
          <ac:chgData name="Andrei Bragarenco" userId="S::andrei.bragarenco@microlab.utm.md::207dec75-d508-43f9-97fe-f8e7ba533595" providerId="AD" clId="Web-{D603A6A5-6C92-D9BB-C5CC-9B5B1C6FC1B0}" dt="2020-05-21T11:59:47.008" v="666" actId="14100"/>
          <ac:cxnSpMkLst>
            <pc:docMk/>
            <pc:sldMk cId="2292544154" sldId="298"/>
            <ac:cxnSpMk id="3" creationId="{2BDF3F05-FFFB-41A8-9A82-245A45A87FB0}"/>
          </ac:cxnSpMkLst>
        </pc:cxnChg>
        <pc:cxnChg chg="add del mod">
          <ac:chgData name="Andrei Bragarenco" userId="S::andrei.bragarenco@microlab.utm.md::207dec75-d508-43f9-97fe-f8e7ba533595" providerId="AD" clId="Web-{D603A6A5-6C92-D9BB-C5CC-9B5B1C6FC1B0}" dt="2020-05-21T11:58:19.570" v="644" actId="1076"/>
          <ac:cxnSpMkLst>
            <pc:docMk/>
            <pc:sldMk cId="2292544154" sldId="298"/>
            <ac:cxnSpMk id="10" creationId="{AA41F25C-533B-4207-A724-DDE2C9A5971C}"/>
          </ac:cxnSpMkLst>
        </pc:cxnChg>
        <pc:cxnChg chg="del">
          <ac:chgData name="Andrei Bragarenco" userId="S::andrei.bragarenco@microlab.utm.md::207dec75-d508-43f9-97fe-f8e7ba533595" providerId="AD" clId="Web-{D603A6A5-6C92-D9BB-C5CC-9B5B1C6FC1B0}" dt="2020-05-21T11:57:38.429" v="606"/>
          <ac:cxnSpMkLst>
            <pc:docMk/>
            <pc:sldMk cId="2292544154" sldId="298"/>
            <ac:cxnSpMk id="11" creationId="{37EFE4FF-749A-4D8F-8CFA-36A2B6AFA0F6}"/>
          </ac:cxnSpMkLst>
        </pc:cxnChg>
        <pc:cxnChg chg="add mod">
          <ac:chgData name="Andrei Bragarenco" userId="S::andrei.bragarenco@microlab.utm.md::207dec75-d508-43f9-97fe-f8e7ba533595" providerId="AD" clId="Web-{D603A6A5-6C92-D9BB-C5CC-9B5B1C6FC1B0}" dt="2020-05-21T11:58:34.882" v="655" actId="1076"/>
          <ac:cxnSpMkLst>
            <pc:docMk/>
            <pc:sldMk cId="2292544154" sldId="298"/>
            <ac:cxnSpMk id="18" creationId="{54229974-9493-4347-974E-3874AC3F8A5E}"/>
          </ac:cxnSpMkLst>
        </pc:cxnChg>
        <pc:cxnChg chg="add mod">
          <ac:chgData name="Andrei Bragarenco" userId="S::andrei.bragarenco@microlab.utm.md::207dec75-d508-43f9-97fe-f8e7ba533595" providerId="AD" clId="Web-{D603A6A5-6C92-D9BB-C5CC-9B5B1C6FC1B0}" dt="2020-05-21T11:59:42.415" v="665" actId="14100"/>
          <ac:cxnSpMkLst>
            <pc:docMk/>
            <pc:sldMk cId="2292544154" sldId="298"/>
            <ac:cxnSpMk id="19" creationId="{FBCCC2FE-B832-4C75-ADAE-723C2C484C6F}"/>
          </ac:cxnSpMkLst>
        </pc:cxn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08:10.562" v="909" actId="14100"/>
        <pc:sldMkLst>
          <pc:docMk/>
          <pc:sldMk cId="619554493" sldId="299"/>
        </pc:sldMkLst>
        <pc:spChg chg="mod">
          <ac:chgData name="Andrei Bragarenco" userId="S::andrei.bragarenco@microlab.utm.md::207dec75-d508-43f9-97fe-f8e7ba533595" providerId="AD" clId="Web-{D603A6A5-6C92-D9BB-C5CC-9B5B1C6FC1B0}" dt="2020-05-21T12:05:57.170" v="874" actId="20577"/>
          <ac:spMkLst>
            <pc:docMk/>
            <pc:sldMk cId="619554493" sldId="299"/>
            <ac:spMk id="2" creationId="{96DF04A8-82A2-4949-8473-712C61D73769}"/>
          </ac:spMkLst>
        </pc:spChg>
        <pc:spChg chg="mod">
          <ac:chgData name="Andrei Bragarenco" userId="S::andrei.bragarenco@microlab.utm.md::207dec75-d508-43f9-97fe-f8e7ba533595" providerId="AD" clId="Web-{D603A6A5-6C92-D9BB-C5CC-9B5B1C6FC1B0}" dt="2020-05-21T12:07:23.874" v="892" actId="1076"/>
          <ac:spMkLst>
            <pc:docMk/>
            <pc:sldMk cId="619554493" sldId="299"/>
            <ac:spMk id="5" creationId="{EFD82689-0613-4397-9A56-EF863DDBEAE3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1:04.088" v="714"/>
          <ac:spMkLst>
            <pc:docMk/>
            <pc:sldMk cId="619554493" sldId="299"/>
            <ac:spMk id="6" creationId="{B429CE60-E3F5-4581-8227-D737541C4B5D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2:07:43.484" v="898" actId="1076"/>
          <ac:spMkLst>
            <pc:docMk/>
            <pc:sldMk cId="619554493" sldId="299"/>
            <ac:spMk id="7" creationId="{7EB750D5-9EC3-4C03-AF51-3884ED1A8E96}"/>
          </ac:spMkLst>
        </pc:spChg>
        <pc:spChg chg="mod">
          <ac:chgData name="Andrei Bragarenco" userId="S::andrei.bragarenco@microlab.utm.md::207dec75-d508-43f9-97fe-f8e7ba533595" providerId="AD" clId="Web-{D603A6A5-6C92-D9BB-C5CC-9B5B1C6FC1B0}" dt="2020-05-21T12:07:43.452" v="894" actId="1076"/>
          <ac:spMkLst>
            <pc:docMk/>
            <pc:sldMk cId="619554493" sldId="299"/>
            <ac:spMk id="8" creationId="{6AEEE81D-D7C1-4ED8-BCFD-82B763F05A1F}"/>
          </ac:spMkLst>
        </pc:spChg>
        <pc:spChg chg="mod">
          <ac:chgData name="Andrei Bragarenco" userId="S::andrei.bragarenco@microlab.utm.md::207dec75-d508-43f9-97fe-f8e7ba533595" providerId="AD" clId="Web-{D603A6A5-6C92-D9BB-C5CC-9B5B1C6FC1B0}" dt="2020-05-21T12:07:43.452" v="895" actId="1076"/>
          <ac:spMkLst>
            <pc:docMk/>
            <pc:sldMk cId="619554493" sldId="299"/>
            <ac:spMk id="9" creationId="{68724D54-6DD5-453D-9DBB-E94D549CD2E1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2:07:43.484" v="899" actId="1076"/>
          <ac:spMkLst>
            <pc:docMk/>
            <pc:sldMk cId="619554493" sldId="299"/>
            <ac:spMk id="11" creationId="{0A3EB388-02F7-47C6-8889-6D79480A4598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1:28.619" v="722"/>
          <ac:spMkLst>
            <pc:docMk/>
            <pc:sldMk cId="619554493" sldId="299"/>
            <ac:spMk id="14" creationId="{6E234F5E-F649-4F14-B920-3D400ED9A335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1:27.682" v="721"/>
          <ac:spMkLst>
            <pc:docMk/>
            <pc:sldMk cId="619554493" sldId="299"/>
            <ac:spMk id="15" creationId="{94BE7BDA-0A3F-4671-86E9-F5087C82756E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1:29.572" v="723"/>
          <ac:spMkLst>
            <pc:docMk/>
            <pc:sldMk cId="619554493" sldId="299"/>
            <ac:spMk id="16" creationId="{7268E033-DE21-433D-83E7-59B74F3A1ED5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1:32.229" v="725"/>
          <ac:spMkLst>
            <pc:docMk/>
            <pc:sldMk cId="619554493" sldId="299"/>
            <ac:spMk id="17" creationId="{198BB041-053E-4E47-8D4B-E02D708E6698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2:07:43.484" v="900" actId="1076"/>
          <ac:spMkLst>
            <pc:docMk/>
            <pc:sldMk cId="619554493" sldId="299"/>
            <ac:spMk id="22" creationId="{7ACA8558-1089-4DD7-8107-5F40FF4EFD5B}"/>
          </ac:spMkLst>
        </pc:spChg>
        <pc:spChg chg="add del">
          <ac:chgData name="Andrei Bragarenco" userId="S::andrei.bragarenco@microlab.utm.md::207dec75-d508-43f9-97fe-f8e7ba533595" providerId="AD" clId="Web-{D603A6A5-6C92-D9BB-C5CC-9B5B1C6FC1B0}" dt="2020-05-21T12:04:28.809" v="811"/>
          <ac:spMkLst>
            <pc:docMk/>
            <pc:sldMk cId="619554493" sldId="299"/>
            <ac:spMk id="23" creationId="{D468E4F2-DB6D-4F05-92F7-B559BBECF92F}"/>
          </ac:spMkLst>
        </pc:spChg>
        <pc:spChg chg="add del">
          <ac:chgData name="Andrei Bragarenco" userId="S::andrei.bragarenco@microlab.utm.md::207dec75-d508-43f9-97fe-f8e7ba533595" providerId="AD" clId="Web-{D603A6A5-6C92-D9BB-C5CC-9B5B1C6FC1B0}" dt="2020-05-21T12:04:28.809" v="810"/>
          <ac:spMkLst>
            <pc:docMk/>
            <pc:sldMk cId="619554493" sldId="299"/>
            <ac:spMk id="24" creationId="{53CBF2F4-C688-4CCD-9A01-DC6C589F6600}"/>
          </ac:spMkLst>
        </pc:spChg>
        <pc:spChg chg="add del">
          <ac:chgData name="Andrei Bragarenco" userId="S::andrei.bragarenco@microlab.utm.md::207dec75-d508-43f9-97fe-f8e7ba533595" providerId="AD" clId="Web-{D603A6A5-6C92-D9BB-C5CC-9B5B1C6FC1B0}" dt="2020-05-21T12:04:28.809" v="807"/>
          <ac:spMkLst>
            <pc:docMk/>
            <pc:sldMk cId="619554493" sldId="299"/>
            <ac:spMk id="27" creationId="{49F3F03C-440A-4C75-8345-BE0CC635F015}"/>
          </ac:spMkLst>
        </pc:spChg>
        <pc:spChg chg="add del">
          <ac:chgData name="Andrei Bragarenco" userId="S::andrei.bragarenco@microlab.utm.md::207dec75-d508-43f9-97fe-f8e7ba533595" providerId="AD" clId="Web-{D603A6A5-6C92-D9BB-C5CC-9B5B1C6FC1B0}" dt="2020-05-21T12:04:28.809" v="806"/>
          <ac:spMkLst>
            <pc:docMk/>
            <pc:sldMk cId="619554493" sldId="299"/>
            <ac:spMk id="28" creationId="{ECDB3141-9813-47EB-8163-40FCEE985380}"/>
          </ac:spMkLst>
        </pc:spChg>
        <pc:spChg chg="add del">
          <ac:chgData name="Andrei Bragarenco" userId="S::andrei.bragarenco@microlab.utm.md::207dec75-d508-43f9-97fe-f8e7ba533595" providerId="AD" clId="Web-{D603A6A5-6C92-D9BB-C5CC-9B5B1C6FC1B0}" dt="2020-05-21T12:04:28.809" v="805"/>
          <ac:spMkLst>
            <pc:docMk/>
            <pc:sldMk cId="619554493" sldId="299"/>
            <ac:spMk id="29" creationId="{4AE6F7B8-FCB8-45A8-9610-B2225E233C33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2:07:50.296" v="901" actId="1076"/>
          <ac:spMkLst>
            <pc:docMk/>
            <pc:sldMk cId="619554493" sldId="299"/>
            <ac:spMk id="30" creationId="{58A65260-4D60-4901-97E7-08305DD1A22A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2:07:50.296" v="902" actId="1076"/>
          <ac:spMkLst>
            <pc:docMk/>
            <pc:sldMk cId="619554493" sldId="299"/>
            <ac:spMk id="31" creationId="{4FB5538D-1A72-4E6F-998B-13E378548972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2:07:50.312" v="904" actId="1076"/>
          <ac:spMkLst>
            <pc:docMk/>
            <pc:sldMk cId="619554493" sldId="299"/>
            <ac:spMk id="34" creationId="{A149ECC4-55D1-48BF-964B-CA8BC969343E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2:05:30.841" v="867"/>
          <ac:spMkLst>
            <pc:docMk/>
            <pc:sldMk cId="619554493" sldId="299"/>
            <ac:spMk id="35" creationId="{19A23B3D-A322-40A0-B8D6-80C411016EDB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2:07:50.328" v="905" actId="1076"/>
          <ac:spMkLst>
            <pc:docMk/>
            <pc:sldMk cId="619554493" sldId="299"/>
            <ac:spMk id="36" creationId="{8333DF14-97F6-4610-B534-798F3AC78FEE}"/>
          </ac:spMkLst>
        </pc:spChg>
        <pc:picChg chg="add mod ord">
          <ac:chgData name="Andrei Bragarenco" userId="S::andrei.bragarenco@microlab.utm.md::207dec75-d508-43f9-97fe-f8e7ba533595" providerId="AD" clId="Web-{D603A6A5-6C92-D9BB-C5CC-9B5B1C6FC1B0}" dt="2020-05-21T12:08:10.562" v="909" actId="14100"/>
          <ac:picMkLst>
            <pc:docMk/>
            <pc:sldMk cId="619554493" sldId="299"/>
            <ac:picMk id="12" creationId="{5AD82304-FAC8-424B-9F8E-E97C0EC3EC94}"/>
          </ac:picMkLst>
        </pc:picChg>
        <pc:cxnChg chg="del">
          <ac:chgData name="Andrei Bragarenco" userId="S::andrei.bragarenco@microlab.utm.md::207dec75-d508-43f9-97fe-f8e7ba533595" providerId="AD" clId="Web-{D603A6A5-6C92-D9BB-C5CC-9B5B1C6FC1B0}" dt="2020-05-21T12:01:13.541" v="717"/>
          <ac:cxnSpMkLst>
            <pc:docMk/>
            <pc:sldMk cId="619554493" sldId="299"/>
            <ac:cxnSpMk id="3" creationId="{2BDF3F05-FFFB-41A8-9A82-245A45A87FB0}"/>
          </ac:cxnSpMkLst>
        </pc:cxnChg>
        <pc:cxnChg chg="add mod">
          <ac:chgData name="Andrei Bragarenco" userId="S::andrei.bragarenco@microlab.utm.md::207dec75-d508-43f9-97fe-f8e7ba533595" providerId="AD" clId="Web-{D603A6A5-6C92-D9BB-C5CC-9B5B1C6FC1B0}" dt="2020-05-21T12:07:43.468" v="896" actId="1076"/>
          <ac:cxnSpMkLst>
            <pc:docMk/>
            <pc:sldMk cId="619554493" sldId="299"/>
            <ac:cxnSpMk id="4" creationId="{509F20DF-9367-4D0E-ACD5-214C6AAB4F3B}"/>
          </ac:cxnSpMkLst>
        </pc:cxnChg>
        <pc:cxnChg chg="del">
          <ac:chgData name="Andrei Bragarenco" userId="S::andrei.bragarenco@microlab.utm.md::207dec75-d508-43f9-97fe-f8e7ba533595" providerId="AD" clId="Web-{D603A6A5-6C92-D9BB-C5CC-9B5B1C6FC1B0}" dt="2020-05-21T12:01:12.416" v="716"/>
          <ac:cxnSpMkLst>
            <pc:docMk/>
            <pc:sldMk cId="619554493" sldId="299"/>
            <ac:cxnSpMk id="10" creationId="{AA41F25C-533B-4207-A724-DDE2C9A5971C}"/>
          </ac:cxnSpMkLst>
        </pc:cxnChg>
        <pc:cxnChg chg="del">
          <ac:chgData name="Andrei Bragarenco" userId="S::andrei.bragarenco@microlab.utm.md::207dec75-d508-43f9-97fe-f8e7ba533595" providerId="AD" clId="Web-{D603A6A5-6C92-D9BB-C5CC-9B5B1C6FC1B0}" dt="2020-05-21T12:01:33.198" v="726"/>
          <ac:cxnSpMkLst>
            <pc:docMk/>
            <pc:sldMk cId="619554493" sldId="299"/>
            <ac:cxnSpMk id="18" creationId="{54229974-9493-4347-974E-3874AC3F8A5E}"/>
          </ac:cxnSpMkLst>
        </pc:cxnChg>
        <pc:cxnChg chg="del">
          <ac:chgData name="Andrei Bragarenco" userId="S::andrei.bragarenco@microlab.utm.md::207dec75-d508-43f9-97fe-f8e7ba533595" providerId="AD" clId="Web-{D603A6A5-6C92-D9BB-C5CC-9B5B1C6FC1B0}" dt="2020-05-21T12:01:30.963" v="724"/>
          <ac:cxnSpMkLst>
            <pc:docMk/>
            <pc:sldMk cId="619554493" sldId="299"/>
            <ac:cxnSpMk id="19" creationId="{FBCCC2FE-B832-4C75-ADAE-723C2C484C6F}"/>
          </ac:cxnSpMkLst>
        </pc:cxnChg>
        <pc:cxnChg chg="add mod">
          <ac:chgData name="Andrei Bragarenco" userId="S::andrei.bragarenco@microlab.utm.md::207dec75-d508-43f9-97fe-f8e7ba533595" providerId="AD" clId="Web-{D603A6A5-6C92-D9BB-C5CC-9B5B1C6FC1B0}" dt="2020-05-21T12:07:43.468" v="897" actId="1076"/>
          <ac:cxnSpMkLst>
            <pc:docMk/>
            <pc:sldMk cId="619554493" sldId="299"/>
            <ac:cxnSpMk id="20" creationId="{84FE572D-005D-49AB-A972-41B77DE68054}"/>
          </ac:cxnSpMkLst>
        </pc:cxnChg>
        <pc:cxnChg chg="add del mod">
          <ac:chgData name="Andrei Bragarenco" userId="S::andrei.bragarenco@microlab.utm.md::207dec75-d508-43f9-97fe-f8e7ba533595" providerId="AD" clId="Web-{D603A6A5-6C92-D9BB-C5CC-9B5B1C6FC1B0}" dt="2020-05-21T12:03:45.809" v="770"/>
          <ac:cxnSpMkLst>
            <pc:docMk/>
            <pc:sldMk cId="619554493" sldId="299"/>
            <ac:cxnSpMk id="21" creationId="{833B1375-7A73-4103-8B5E-DB2E01F53CD9}"/>
          </ac:cxnSpMkLst>
        </pc:cxnChg>
        <pc:cxnChg chg="add del mod">
          <ac:chgData name="Andrei Bragarenco" userId="S::andrei.bragarenco@microlab.utm.md::207dec75-d508-43f9-97fe-f8e7ba533595" providerId="AD" clId="Web-{D603A6A5-6C92-D9BB-C5CC-9B5B1C6FC1B0}" dt="2020-05-21T12:04:28.809" v="809"/>
          <ac:cxnSpMkLst>
            <pc:docMk/>
            <pc:sldMk cId="619554493" sldId="299"/>
            <ac:cxnSpMk id="25" creationId="{BB92D4FE-5EB1-413C-9863-8D1FA9210052}"/>
          </ac:cxnSpMkLst>
        </pc:cxnChg>
        <pc:cxnChg chg="add del mod">
          <ac:chgData name="Andrei Bragarenco" userId="S::andrei.bragarenco@microlab.utm.md::207dec75-d508-43f9-97fe-f8e7ba533595" providerId="AD" clId="Web-{D603A6A5-6C92-D9BB-C5CC-9B5B1C6FC1B0}" dt="2020-05-21T12:04:28.809" v="808"/>
          <ac:cxnSpMkLst>
            <pc:docMk/>
            <pc:sldMk cId="619554493" sldId="299"/>
            <ac:cxnSpMk id="26" creationId="{89B95AEC-1489-49A9-A527-EA0B5C1D02F6}"/>
          </ac:cxnSpMkLst>
        </pc:cxnChg>
        <pc:cxnChg chg="add del mod">
          <ac:chgData name="Andrei Bragarenco" userId="S::andrei.bragarenco@microlab.utm.md::207dec75-d508-43f9-97fe-f8e7ba533595" providerId="AD" clId="Web-{D603A6A5-6C92-D9BB-C5CC-9B5B1C6FC1B0}" dt="2020-05-21T12:05:31.966" v="868"/>
          <ac:cxnSpMkLst>
            <pc:docMk/>
            <pc:sldMk cId="619554493" sldId="299"/>
            <ac:cxnSpMk id="32" creationId="{C530D34C-6016-4BA9-8BA0-C0DF5E3CDB04}"/>
          </ac:cxnSpMkLst>
        </pc:cxnChg>
        <pc:cxnChg chg="add del mod">
          <ac:chgData name="Andrei Bragarenco" userId="S::andrei.bragarenco@microlab.utm.md::207dec75-d508-43f9-97fe-f8e7ba533595" providerId="AD" clId="Web-{D603A6A5-6C92-D9BB-C5CC-9B5B1C6FC1B0}" dt="2020-05-21T12:07:50.312" v="903" actId="1076"/>
          <ac:cxnSpMkLst>
            <pc:docMk/>
            <pc:sldMk cId="619554493" sldId="299"/>
            <ac:cxnSpMk id="33" creationId="{FE562CE6-930F-4113-89D5-A19142D825CD}"/>
          </ac:cxnSpMkLst>
        </pc:cxn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09:35.235" v="934" actId="1076"/>
        <pc:sldMkLst>
          <pc:docMk/>
          <pc:sldMk cId="1572053849" sldId="300"/>
        </pc:sldMkLst>
        <pc:spChg chg="del">
          <ac:chgData name="Andrei Bragarenco" userId="S::andrei.bragarenco@microlab.utm.md::207dec75-d508-43f9-97fe-f8e7ba533595" providerId="AD" clId="Web-{D603A6A5-6C92-D9BB-C5CC-9B5B1C6FC1B0}" dt="2020-05-21T12:08:29.875" v="924"/>
          <ac:spMkLst>
            <pc:docMk/>
            <pc:sldMk cId="1572053849" sldId="300"/>
            <ac:spMk id="5" creationId="{EFD82689-0613-4397-9A56-EF863DDBEAE3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8:27.844" v="918"/>
          <ac:spMkLst>
            <pc:docMk/>
            <pc:sldMk cId="1572053849" sldId="300"/>
            <ac:spMk id="7" creationId="{7EB750D5-9EC3-4C03-AF51-3884ED1A8E96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8:27.859" v="922"/>
          <ac:spMkLst>
            <pc:docMk/>
            <pc:sldMk cId="1572053849" sldId="300"/>
            <ac:spMk id="8" creationId="{6AEEE81D-D7C1-4ED8-BCFD-82B763F05A1F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8:27.859" v="921"/>
          <ac:spMkLst>
            <pc:docMk/>
            <pc:sldMk cId="1572053849" sldId="300"/>
            <ac:spMk id="9" creationId="{68724D54-6DD5-453D-9DBB-E94D549CD2E1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8:27.844" v="917"/>
          <ac:spMkLst>
            <pc:docMk/>
            <pc:sldMk cId="1572053849" sldId="300"/>
            <ac:spMk id="11" creationId="{0A3EB388-02F7-47C6-8889-6D79480A4598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8:27.844" v="916"/>
          <ac:spMkLst>
            <pc:docMk/>
            <pc:sldMk cId="1572053849" sldId="300"/>
            <ac:spMk id="22" creationId="{7ACA8558-1089-4DD7-8107-5F40FF4EFD5B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8:27.844" v="915"/>
          <ac:spMkLst>
            <pc:docMk/>
            <pc:sldMk cId="1572053849" sldId="300"/>
            <ac:spMk id="30" creationId="{58A65260-4D60-4901-97E7-08305DD1A22A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8:27.844" v="914"/>
          <ac:spMkLst>
            <pc:docMk/>
            <pc:sldMk cId="1572053849" sldId="300"/>
            <ac:spMk id="31" creationId="{4FB5538D-1A72-4E6F-998B-13E378548972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8:27.844" v="912"/>
          <ac:spMkLst>
            <pc:docMk/>
            <pc:sldMk cId="1572053849" sldId="300"/>
            <ac:spMk id="34" creationId="{A149ECC4-55D1-48BF-964B-CA8BC969343E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08:27.844" v="911"/>
          <ac:spMkLst>
            <pc:docMk/>
            <pc:sldMk cId="1572053849" sldId="300"/>
            <ac:spMk id="36" creationId="{8333DF14-97F6-4610-B534-798F3AC78FEE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2:09:35.235" v="934" actId="1076"/>
          <ac:picMkLst>
            <pc:docMk/>
            <pc:sldMk cId="1572053849" sldId="300"/>
            <ac:picMk id="3" creationId="{CCE957C7-DACB-46DA-B77A-5217682F1434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2:08:27.859" v="923"/>
          <ac:picMkLst>
            <pc:docMk/>
            <pc:sldMk cId="1572053849" sldId="300"/>
            <ac:picMk id="12" creationId="{5AD82304-FAC8-424B-9F8E-E97C0EC3EC94}"/>
          </ac:picMkLst>
        </pc:picChg>
        <pc:cxnChg chg="del">
          <ac:chgData name="Andrei Bragarenco" userId="S::andrei.bragarenco@microlab.utm.md::207dec75-d508-43f9-97fe-f8e7ba533595" providerId="AD" clId="Web-{D603A6A5-6C92-D9BB-C5CC-9B5B1C6FC1B0}" dt="2020-05-21T12:08:27.844" v="920"/>
          <ac:cxnSpMkLst>
            <pc:docMk/>
            <pc:sldMk cId="1572053849" sldId="300"/>
            <ac:cxnSpMk id="4" creationId="{509F20DF-9367-4D0E-ACD5-214C6AAB4F3B}"/>
          </ac:cxnSpMkLst>
        </pc:cxnChg>
        <pc:cxnChg chg="del">
          <ac:chgData name="Andrei Bragarenco" userId="S::andrei.bragarenco@microlab.utm.md::207dec75-d508-43f9-97fe-f8e7ba533595" providerId="AD" clId="Web-{D603A6A5-6C92-D9BB-C5CC-9B5B1C6FC1B0}" dt="2020-05-21T12:08:27.844" v="919"/>
          <ac:cxnSpMkLst>
            <pc:docMk/>
            <pc:sldMk cId="1572053849" sldId="300"/>
            <ac:cxnSpMk id="20" creationId="{84FE572D-005D-49AB-A972-41B77DE68054}"/>
          </ac:cxnSpMkLst>
        </pc:cxnChg>
        <pc:cxnChg chg="del">
          <ac:chgData name="Andrei Bragarenco" userId="S::andrei.bragarenco@microlab.utm.md::207dec75-d508-43f9-97fe-f8e7ba533595" providerId="AD" clId="Web-{D603A6A5-6C92-D9BB-C5CC-9B5B1C6FC1B0}" dt="2020-05-21T12:08:27.844" v="913"/>
          <ac:cxnSpMkLst>
            <pc:docMk/>
            <pc:sldMk cId="1572053849" sldId="300"/>
            <ac:cxnSpMk id="33" creationId="{FE562CE6-930F-4113-89D5-A19142D825CD}"/>
          </ac:cxnSpMkLst>
        </pc:cxn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53:32.118" v="1255" actId="1076"/>
        <pc:sldMkLst>
          <pc:docMk/>
          <pc:sldMk cId="1919763279" sldId="301"/>
        </pc:sldMkLst>
        <pc:spChg chg="mod">
          <ac:chgData name="Andrei Bragarenco" userId="S::andrei.bragarenco@microlab.utm.md::207dec75-d508-43f9-97fe-f8e7ba533595" providerId="AD" clId="Web-{D603A6A5-6C92-D9BB-C5CC-9B5B1C6FC1B0}" dt="2020-05-21T12:16:52.524" v="959" actId="20577"/>
          <ac:spMkLst>
            <pc:docMk/>
            <pc:sldMk cId="1919763279" sldId="301"/>
            <ac:spMk id="2" creationId="{96DF04A8-82A2-4949-8473-712C61D73769}"/>
          </ac:spMkLst>
        </pc:spChg>
        <pc:picChg chg="del">
          <ac:chgData name="Andrei Bragarenco" userId="S::andrei.bragarenco@microlab.utm.md::207dec75-d508-43f9-97fe-f8e7ba533595" providerId="AD" clId="Web-{D603A6A5-6C92-D9BB-C5CC-9B5B1C6FC1B0}" dt="2020-05-21T12:16:54.618" v="960"/>
          <ac:picMkLst>
            <pc:docMk/>
            <pc:sldMk cId="1919763279" sldId="301"/>
            <ac:picMk id="3" creationId="{CCE957C7-DACB-46DA-B77A-5217682F1434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19:08.854" v="964" actId="14100"/>
          <ac:picMkLst>
            <pc:docMk/>
            <pc:sldMk cId="1919763279" sldId="301"/>
            <ac:picMk id="4" creationId="{DAF6CA0F-3531-47A4-BC3B-C9F28139E859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2:20:44.887" v="970"/>
          <ac:picMkLst>
            <pc:docMk/>
            <pc:sldMk cId="1919763279" sldId="301"/>
            <ac:picMk id="5" creationId="{A08E3A5E-83F5-4BE8-856B-7B36E396FEA0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2:53:15.040" v="1248"/>
          <ac:picMkLst>
            <pc:docMk/>
            <pc:sldMk cId="1919763279" sldId="301"/>
            <ac:picMk id="6" creationId="{52904673-4FD1-45D5-AFCF-15490D7311BB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53:32.118" v="1255" actId="1076"/>
          <ac:picMkLst>
            <pc:docMk/>
            <pc:sldMk cId="1919763279" sldId="301"/>
            <ac:picMk id="7" creationId="{CC29FF52-0739-4886-B4B5-E6167C755409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28:46.362" v="979" actId="14100"/>
        <pc:sldMkLst>
          <pc:docMk/>
          <pc:sldMk cId="3728441255" sldId="302"/>
        </pc:sldMkLst>
        <pc:picChg chg="add mod">
          <ac:chgData name="Andrei Bragarenco" userId="S::andrei.bragarenco@microlab.utm.md::207dec75-d508-43f9-97fe-f8e7ba533595" providerId="AD" clId="Web-{D603A6A5-6C92-D9BB-C5CC-9B5B1C6FC1B0}" dt="2020-05-21T12:28:46.362" v="979" actId="14100"/>
          <ac:picMkLst>
            <pc:docMk/>
            <pc:sldMk cId="3728441255" sldId="302"/>
            <ac:picMk id="3" creationId="{098E48BD-611B-4735-824E-08EDAC107FFA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2:27:36.205" v="976"/>
          <ac:picMkLst>
            <pc:docMk/>
            <pc:sldMk cId="3728441255" sldId="302"/>
            <ac:picMk id="4" creationId="{DAF6CA0F-3531-47A4-BC3B-C9F28139E859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2:27:34.142" v="975"/>
          <ac:picMkLst>
            <pc:docMk/>
            <pc:sldMk cId="3728441255" sldId="302"/>
            <ac:picMk id="6" creationId="{52904673-4FD1-45D5-AFCF-15490D7311BB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45:05.532" v="1184" actId="20577"/>
        <pc:sldMkLst>
          <pc:docMk/>
          <pc:sldMk cId="3740364491" sldId="303"/>
        </pc:sldMkLst>
        <pc:spChg chg="mod">
          <ac:chgData name="Andrei Bragarenco" userId="S::andrei.bragarenco@microlab.utm.md::207dec75-d508-43f9-97fe-f8e7ba533595" providerId="AD" clId="Web-{D603A6A5-6C92-D9BB-C5CC-9B5B1C6FC1B0}" dt="2020-05-21T12:45:05.532" v="1184" actId="20577"/>
          <ac:spMkLst>
            <pc:docMk/>
            <pc:sldMk cId="3740364491" sldId="303"/>
            <ac:spMk id="2" creationId="{96DF04A8-82A2-4949-8473-712C61D73769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2:44:32.672" v="1164" actId="1076"/>
          <ac:spMkLst>
            <pc:docMk/>
            <pc:sldMk cId="3740364491" sldId="303"/>
            <ac:spMk id="7" creationId="{CBDD951E-9A2D-4D6A-84E2-E3E0DD66441C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2:44:57.860" v="1176" actId="20577"/>
          <ac:spMkLst>
            <pc:docMk/>
            <pc:sldMk cId="3740364491" sldId="303"/>
            <ac:spMk id="10" creationId="{98C37017-4F32-428D-B7D5-8818AF093210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2:44:35.516" v="1165" actId="1076"/>
          <ac:spMkLst>
            <pc:docMk/>
            <pc:sldMk cId="3740364491" sldId="303"/>
            <ac:spMk id="11" creationId="{88C41EF7-4816-4EEF-8446-108C52B16BD9}"/>
          </ac:spMkLst>
        </pc:spChg>
        <pc:picChg chg="del">
          <ac:chgData name="Andrei Bragarenco" userId="S::andrei.bragarenco@microlab.utm.md::207dec75-d508-43f9-97fe-f8e7ba533595" providerId="AD" clId="Web-{D603A6A5-6C92-D9BB-C5CC-9B5B1C6FC1B0}" dt="2020-05-21T12:30:37.707" v="989"/>
          <ac:picMkLst>
            <pc:docMk/>
            <pc:sldMk cId="3740364491" sldId="303"/>
            <ac:picMk id="3" creationId="{098E48BD-611B-4735-824E-08EDAC107FFA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2:39:27.793" v="1038"/>
          <ac:picMkLst>
            <pc:docMk/>
            <pc:sldMk cId="3740364491" sldId="303"/>
            <ac:picMk id="4" creationId="{2A740EC5-B3AC-48BA-8624-F44BFB7A3108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2:36:30.743" v="1010"/>
          <ac:picMkLst>
            <pc:docMk/>
            <pc:sldMk cId="3740364491" sldId="303"/>
            <ac:picMk id="5" creationId="{3841D6E8-8D33-4492-AA7D-67B9374EA8E6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44:28.610" v="1162" actId="14100"/>
          <ac:picMkLst>
            <pc:docMk/>
            <pc:sldMk cId="3740364491" sldId="303"/>
            <ac:picMk id="6" creationId="{D636A242-4353-4C7D-950D-77B1AE86CD56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44:23.860" v="1160" actId="14100"/>
          <ac:picMkLst>
            <pc:docMk/>
            <pc:sldMk cId="3740364491" sldId="303"/>
            <ac:picMk id="8" creationId="{0F6D64A4-BFDC-4941-90F0-8C6542270B33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44:16.032" v="1158" actId="1076"/>
          <ac:picMkLst>
            <pc:docMk/>
            <pc:sldMk cId="3740364491" sldId="303"/>
            <ac:picMk id="9" creationId="{0EF89D0B-C224-4F36-A1D0-FFA66C41C753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48:06.411" v="1202" actId="1076"/>
        <pc:sldMkLst>
          <pc:docMk/>
          <pc:sldMk cId="2235549417" sldId="304"/>
        </pc:sldMkLst>
        <pc:spChg chg="mod">
          <ac:chgData name="Andrei Bragarenco" userId="S::andrei.bragarenco@microlab.utm.md::207dec75-d508-43f9-97fe-f8e7ba533595" providerId="AD" clId="Web-{D603A6A5-6C92-D9BB-C5CC-9B5B1C6FC1B0}" dt="2020-05-21T12:43:29.609" v="1140" actId="20577"/>
          <ac:spMkLst>
            <pc:docMk/>
            <pc:sldMk cId="2235549417" sldId="304"/>
            <ac:spMk id="2" creationId="{96DF04A8-82A2-4949-8473-712C61D73769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2:42:20.421" v="1123"/>
          <ac:spMkLst>
            <pc:docMk/>
            <pc:sldMk cId="2235549417" sldId="304"/>
            <ac:spMk id="7" creationId="{CBDD951E-9A2D-4D6A-84E2-E3E0DD66441C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2:47:58.442" v="1200" actId="1076"/>
          <ac:picMkLst>
            <pc:docMk/>
            <pc:sldMk cId="2235549417" sldId="304"/>
            <ac:picMk id="3" creationId="{368CD789-CDC6-46F6-A54F-4A71F42A2B29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2:42:14.796" v="1121"/>
          <ac:picMkLst>
            <pc:docMk/>
            <pc:sldMk cId="2235549417" sldId="304"/>
            <ac:picMk id="4" creationId="{2A740EC5-B3AC-48BA-8624-F44BFB7A3108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48:06.411" v="1202" actId="1076"/>
          <ac:picMkLst>
            <pc:docMk/>
            <pc:sldMk cId="2235549417" sldId="304"/>
            <ac:picMk id="5" creationId="{19A76517-1C56-42A5-9403-F7CF2BED37E7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2:42:07.217" v="1117"/>
          <ac:picMkLst>
            <pc:docMk/>
            <pc:sldMk cId="2235549417" sldId="304"/>
            <ac:picMk id="6" creationId="{D636A242-4353-4C7D-950D-77B1AE86CD56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2:42:06.545" v="1116"/>
          <ac:picMkLst>
            <pc:docMk/>
            <pc:sldMk cId="2235549417" sldId="304"/>
            <ac:picMk id="8" creationId="{0F6D64A4-BFDC-4941-90F0-8C6542270B33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47:55.489" v="1199" actId="1076"/>
          <ac:picMkLst>
            <pc:docMk/>
            <pc:sldMk cId="2235549417" sldId="304"/>
            <ac:picMk id="9" creationId="{621D474D-1F94-423F-B5B9-C878C9075E74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2:47:45.988" v="1195"/>
          <ac:picMkLst>
            <pc:docMk/>
            <pc:sldMk cId="2235549417" sldId="304"/>
            <ac:picMk id="10" creationId="{FD30DF53-650A-4468-9DBC-858D7AD75413}"/>
          </ac:picMkLst>
        </pc:picChg>
      </pc:sldChg>
      <pc:sldChg chg="add ord replId">
        <pc:chgData name="Andrei Bragarenco" userId="S::andrei.bragarenco@microlab.utm.md::207dec75-d508-43f9-97fe-f8e7ba533595" providerId="AD" clId="Web-{D603A6A5-6C92-D9BB-C5CC-9B5B1C6FC1B0}" dt="2020-05-21T12:48:56.911" v="1204"/>
        <pc:sldMkLst>
          <pc:docMk/>
          <pc:sldMk cId="1656925383" sldId="305"/>
        </pc:sldMkLst>
      </pc:sldChg>
      <pc:sldChg chg="addSp modSp new">
        <pc:chgData name="Andrei Bragarenco" userId="S::andrei.bragarenco@microlab.utm.md::207dec75-d508-43f9-97fe-f8e7ba533595" providerId="AD" clId="Web-{D603A6A5-6C92-D9BB-C5CC-9B5B1C6FC1B0}" dt="2020-05-21T12:55:10.854" v="1314" actId="14100"/>
        <pc:sldMkLst>
          <pc:docMk/>
          <pc:sldMk cId="45494951" sldId="306"/>
        </pc:sldMkLst>
        <pc:spChg chg="mod">
          <ac:chgData name="Andrei Bragarenco" userId="S::andrei.bragarenco@microlab.utm.md::207dec75-d508-43f9-97fe-f8e7ba533595" providerId="AD" clId="Web-{D603A6A5-6C92-D9BB-C5CC-9B5B1C6FC1B0}" dt="2020-05-21T12:51:10.663" v="1225" actId="20577"/>
          <ac:spMkLst>
            <pc:docMk/>
            <pc:sldMk cId="45494951" sldId="306"/>
            <ac:spMk id="2" creationId="{C480985A-A2D4-4BCA-878F-FC401202BE93}"/>
          </ac:spMkLst>
        </pc:spChg>
        <pc:spChg chg="add mod">
          <ac:chgData name="Andrei Bragarenco" userId="S::andrei.bragarenco@microlab.utm.md::207dec75-d508-43f9-97fe-f8e7ba533595" providerId="AD" clId="Web-{D603A6A5-6C92-D9BB-C5CC-9B5B1C6FC1B0}" dt="2020-05-21T12:55:10.854" v="1314" actId="14100"/>
          <ac:spMkLst>
            <pc:docMk/>
            <pc:sldMk cId="45494951" sldId="306"/>
            <ac:spMk id="4" creationId="{633466CB-F594-4862-A749-06F26EDDC654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2:54:04.009" v="1256" actId="1076"/>
          <ac:picMkLst>
            <pc:docMk/>
            <pc:sldMk cId="45494951" sldId="306"/>
            <ac:picMk id="3" creationId="{80316F82-6CF5-4AA8-8B18-287BA3F53CFA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53:11.321" v="1247" actId="14100"/>
        <pc:sldMkLst>
          <pc:docMk/>
          <pc:sldMk cId="319079510" sldId="307"/>
        </pc:sldMkLst>
        <pc:picChg chg="del">
          <ac:chgData name="Andrei Bragarenco" userId="S::andrei.bragarenco@microlab.utm.md::207dec75-d508-43f9-97fe-f8e7ba533595" providerId="AD" clId="Web-{D603A6A5-6C92-D9BB-C5CC-9B5B1C6FC1B0}" dt="2020-05-21T12:51:43.164" v="1232"/>
          <ac:picMkLst>
            <pc:docMk/>
            <pc:sldMk cId="319079510" sldId="307"/>
            <ac:picMk id="3" creationId="{098E48BD-611B-4735-824E-08EDAC107FFA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2:52:57.508" v="1240"/>
          <ac:picMkLst>
            <pc:docMk/>
            <pc:sldMk cId="319079510" sldId="307"/>
            <ac:picMk id="4" creationId="{D44E449A-BAB6-452B-A2AD-86818E1266FE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53:11.321" v="1247" actId="14100"/>
          <ac:picMkLst>
            <pc:docMk/>
            <pc:sldMk cId="319079510" sldId="307"/>
            <ac:picMk id="5" creationId="{755EC060-DF6D-4DC3-99EA-082B4E11A466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2:57:10.387" v="1391" actId="20577"/>
        <pc:sldMkLst>
          <pc:docMk/>
          <pc:sldMk cId="2552370528" sldId="308"/>
        </pc:sldMkLst>
        <pc:spChg chg="mod">
          <ac:chgData name="Andrei Bragarenco" userId="S::andrei.bragarenco@microlab.utm.md::207dec75-d508-43f9-97fe-f8e7ba533595" providerId="AD" clId="Web-{D603A6A5-6C92-D9BB-C5CC-9B5B1C6FC1B0}" dt="2020-05-21T12:56:41.402" v="1382" actId="20577"/>
          <ac:spMkLst>
            <pc:docMk/>
            <pc:sldMk cId="2552370528" sldId="308"/>
            <ac:spMk id="2" creationId="{C480985A-A2D4-4BCA-878F-FC401202BE93}"/>
          </ac:spMkLst>
        </pc:spChg>
        <pc:spChg chg="mod">
          <ac:chgData name="Andrei Bragarenco" userId="S::andrei.bragarenco@microlab.utm.md::207dec75-d508-43f9-97fe-f8e7ba533595" providerId="AD" clId="Web-{D603A6A5-6C92-D9BB-C5CC-9B5B1C6FC1B0}" dt="2020-05-21T12:57:10.387" v="1391" actId="20577"/>
          <ac:spMkLst>
            <pc:docMk/>
            <pc:sldMk cId="2552370528" sldId="308"/>
            <ac:spMk id="4" creationId="{633466CB-F594-4862-A749-06F26EDDC654}"/>
          </ac:spMkLst>
        </pc:spChg>
        <pc:picChg chg="del">
          <ac:chgData name="Andrei Bragarenco" userId="S::andrei.bragarenco@microlab.utm.md::207dec75-d508-43f9-97fe-f8e7ba533595" providerId="AD" clId="Web-{D603A6A5-6C92-D9BB-C5CC-9B5B1C6FC1B0}" dt="2020-05-21T12:56:28.730" v="1364"/>
          <ac:picMkLst>
            <pc:docMk/>
            <pc:sldMk cId="2552370528" sldId="308"/>
            <ac:picMk id="3" creationId="{80316F82-6CF5-4AA8-8B18-287BA3F53CFA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57:03.902" v="1390" actId="1076"/>
          <ac:picMkLst>
            <pc:docMk/>
            <pc:sldMk cId="2552370528" sldId="308"/>
            <ac:picMk id="5" creationId="{46944AB5-5761-4BCE-9866-870FC13BBC8C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2:56:56.309" v="1389" actId="1076"/>
          <ac:picMkLst>
            <pc:docMk/>
            <pc:sldMk cId="2552370528" sldId="308"/>
            <ac:picMk id="6" creationId="{33250163-468F-49DA-AB55-553D75D05300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3:09:16.053" v="1499" actId="1076"/>
        <pc:sldMkLst>
          <pc:docMk/>
          <pc:sldMk cId="3718744541" sldId="309"/>
        </pc:sldMkLst>
        <pc:spChg chg="mod">
          <ac:chgData name="Andrei Bragarenco" userId="S::andrei.bragarenco@microlab.utm.md::207dec75-d508-43f9-97fe-f8e7ba533595" providerId="AD" clId="Web-{D603A6A5-6C92-D9BB-C5CC-9B5B1C6FC1B0}" dt="2020-05-21T13:08:14.552" v="1488" actId="20577"/>
          <ac:spMkLst>
            <pc:docMk/>
            <pc:sldMk cId="3718744541" sldId="309"/>
            <ac:spMk id="2" creationId="{96DF04A8-82A2-4949-8473-712C61D73769}"/>
          </ac:spMkLst>
        </pc:spChg>
        <pc:picChg chg="del">
          <ac:chgData name="Andrei Bragarenco" userId="S::andrei.bragarenco@microlab.utm.md::207dec75-d508-43f9-97fe-f8e7ba533595" providerId="AD" clId="Web-{D603A6A5-6C92-D9BB-C5CC-9B5B1C6FC1B0}" dt="2020-05-21T12:59:10.451" v="1395"/>
          <ac:picMkLst>
            <pc:docMk/>
            <pc:sldMk cId="3718744541" sldId="309"/>
            <ac:picMk id="3" creationId="{CCE957C7-DACB-46DA-B77A-5217682F1434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3:02:59.282" v="1432"/>
          <ac:picMkLst>
            <pc:docMk/>
            <pc:sldMk cId="3718744541" sldId="309"/>
            <ac:picMk id="4" creationId="{5700A6AB-7077-44D9-8062-0009CCBC664D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3:02:57.095" v="1431"/>
          <ac:picMkLst>
            <pc:docMk/>
            <pc:sldMk cId="3718744541" sldId="309"/>
            <ac:picMk id="5" creationId="{F4E00B90-7F22-43CC-B9C6-71ACDFB830CA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3:07:33.708" v="1478"/>
          <ac:picMkLst>
            <pc:docMk/>
            <pc:sldMk cId="3718744541" sldId="309"/>
            <ac:picMk id="6" creationId="{EC2EEC60-F1B9-4757-9463-8092F4D8E961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3:04:27.268" v="1441"/>
          <ac:picMkLst>
            <pc:docMk/>
            <pc:sldMk cId="3718744541" sldId="309"/>
            <ac:picMk id="7" creationId="{66CDB1CF-6216-4655-97E3-E2E19C546371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3:07:22.052" v="1473"/>
          <ac:picMkLst>
            <pc:docMk/>
            <pc:sldMk cId="3718744541" sldId="309"/>
            <ac:picMk id="8" creationId="{445050AC-D3DA-48A4-B031-249F6647499F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3:07:22.645" v="1475"/>
          <ac:picMkLst>
            <pc:docMk/>
            <pc:sldMk cId="3718744541" sldId="309"/>
            <ac:picMk id="10" creationId="{53C6FD2F-2C3B-46D8-B7F9-FB22FA5CFA6D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3:08:15.224" v="1489"/>
          <ac:picMkLst>
            <pc:docMk/>
            <pc:sldMk cId="3718744541" sldId="309"/>
            <ac:picMk id="11" creationId="{0C594FD4-06FB-4F69-A21F-8E40D943EEDC}"/>
          </ac:picMkLst>
        </pc:picChg>
        <pc:picChg chg="add del mod">
          <ac:chgData name="Andrei Bragarenco" userId="S::andrei.bragarenco@microlab.utm.md::207dec75-d508-43f9-97fe-f8e7ba533595" providerId="AD" clId="Web-{D603A6A5-6C92-D9BB-C5CC-9B5B1C6FC1B0}" dt="2020-05-21T13:08:34.771" v="1494"/>
          <ac:picMkLst>
            <pc:docMk/>
            <pc:sldMk cId="3718744541" sldId="309"/>
            <ac:picMk id="12" creationId="{AD6BF92F-9B59-4A5C-A974-4B603ADA4E50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09:16.053" v="1499" actId="1076"/>
          <ac:picMkLst>
            <pc:docMk/>
            <pc:sldMk cId="3718744541" sldId="309"/>
            <ac:picMk id="13" creationId="{1F31F502-B5DC-432D-A721-0D57B8697249}"/>
          </ac:picMkLst>
        </pc:picChg>
      </pc:sldChg>
      <pc:sldChg chg="modSp add replId">
        <pc:chgData name="Andrei Bragarenco" userId="S::andrei.bragarenco@microlab.utm.md::207dec75-d508-43f9-97fe-f8e7ba533595" providerId="AD" clId="Web-{D603A6A5-6C92-D9BB-C5CC-9B5B1C6FC1B0}" dt="2020-05-21T13:17:11.888" v="1535" actId="1076"/>
        <pc:sldMkLst>
          <pc:docMk/>
          <pc:sldMk cId="1376470991" sldId="310"/>
        </pc:sldMkLst>
        <pc:picChg chg="mod">
          <ac:chgData name="Andrei Bragarenco" userId="S::andrei.bragarenco@microlab.utm.md::207dec75-d508-43f9-97fe-f8e7ba533595" providerId="AD" clId="Web-{D603A6A5-6C92-D9BB-C5CC-9B5B1C6FC1B0}" dt="2020-05-21T13:17:06.591" v="1534" actId="14100"/>
          <ac:picMkLst>
            <pc:docMk/>
            <pc:sldMk cId="1376470991" sldId="310"/>
            <ac:picMk id="4" creationId="{5700A6AB-7077-44D9-8062-0009CCBC664D}"/>
          </ac:picMkLst>
        </pc:picChg>
        <pc:picChg chg="mod">
          <ac:chgData name="Andrei Bragarenco" userId="S::andrei.bragarenco@microlab.utm.md::207dec75-d508-43f9-97fe-f8e7ba533595" providerId="AD" clId="Web-{D603A6A5-6C92-D9BB-C5CC-9B5B1C6FC1B0}" dt="2020-05-21T13:17:11.888" v="1535" actId="1076"/>
          <ac:picMkLst>
            <pc:docMk/>
            <pc:sldMk cId="1376470991" sldId="310"/>
            <ac:picMk id="5" creationId="{F4E00B90-7F22-43CC-B9C6-71ACDFB830CA}"/>
          </ac:picMkLst>
        </pc:picChg>
      </pc:sldChg>
      <pc:sldChg chg="modSp add replId">
        <pc:chgData name="Andrei Bragarenco" userId="S::andrei.bragarenco@microlab.utm.md::207dec75-d508-43f9-97fe-f8e7ba533595" providerId="AD" clId="Web-{D603A6A5-6C92-D9BB-C5CC-9B5B1C6FC1B0}" dt="2020-05-21T13:07:18.395" v="1472" actId="1076"/>
        <pc:sldMkLst>
          <pc:docMk/>
          <pc:sldMk cId="758965859" sldId="311"/>
        </pc:sldMkLst>
        <pc:spChg chg="mod">
          <ac:chgData name="Andrei Bragarenco" userId="S::andrei.bragarenco@microlab.utm.md::207dec75-d508-43f9-97fe-f8e7ba533595" providerId="AD" clId="Web-{D603A6A5-6C92-D9BB-C5CC-9B5B1C6FC1B0}" dt="2020-05-21T13:06:43.223" v="1461" actId="20577"/>
          <ac:spMkLst>
            <pc:docMk/>
            <pc:sldMk cId="758965859" sldId="311"/>
            <ac:spMk id="2" creationId="{96DF04A8-82A2-4949-8473-712C61D73769}"/>
          </ac:spMkLst>
        </pc:spChg>
        <pc:picChg chg="mod">
          <ac:chgData name="Andrei Bragarenco" userId="S::andrei.bragarenco@microlab.utm.md::207dec75-d508-43f9-97fe-f8e7ba533595" providerId="AD" clId="Web-{D603A6A5-6C92-D9BB-C5CC-9B5B1C6FC1B0}" dt="2020-05-21T13:07:14.395" v="1471" actId="1076"/>
          <ac:picMkLst>
            <pc:docMk/>
            <pc:sldMk cId="758965859" sldId="311"/>
            <ac:picMk id="8" creationId="{445050AC-D3DA-48A4-B031-249F6647499F}"/>
          </ac:picMkLst>
        </pc:picChg>
        <pc:picChg chg="mod">
          <ac:chgData name="Andrei Bragarenco" userId="S::andrei.bragarenco@microlab.utm.md::207dec75-d508-43f9-97fe-f8e7ba533595" providerId="AD" clId="Web-{D603A6A5-6C92-D9BB-C5CC-9B5B1C6FC1B0}" dt="2020-05-21T13:07:18.395" v="1472" actId="1076"/>
          <ac:picMkLst>
            <pc:docMk/>
            <pc:sldMk cId="758965859" sldId="311"/>
            <ac:picMk id="10" creationId="{53C6FD2F-2C3B-46D8-B7F9-FB22FA5CFA6D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3:19:11.983" v="1538" actId="20577"/>
        <pc:sldMkLst>
          <pc:docMk/>
          <pc:sldMk cId="2564903715" sldId="312"/>
        </pc:sldMkLst>
        <pc:spChg chg="mod">
          <ac:chgData name="Andrei Bragarenco" userId="S::andrei.bragarenco@microlab.utm.md::207dec75-d508-43f9-97fe-f8e7ba533595" providerId="AD" clId="Web-{D603A6A5-6C92-D9BB-C5CC-9B5B1C6FC1B0}" dt="2020-05-21T13:19:11.983" v="1538" actId="20577"/>
          <ac:spMkLst>
            <pc:docMk/>
            <pc:sldMk cId="2564903715" sldId="312"/>
            <ac:spMk id="2" creationId="{96DF04A8-82A2-4949-8473-712C61D73769}"/>
          </ac:spMkLst>
        </pc:spChg>
        <pc:picChg chg="add del mod">
          <ac:chgData name="Andrei Bragarenco" userId="S::andrei.bragarenco@microlab.utm.md::207dec75-d508-43f9-97fe-f8e7ba533595" providerId="AD" clId="Web-{D603A6A5-6C92-D9BB-C5CC-9B5B1C6FC1B0}" dt="2020-05-21T13:10:55.242" v="1507"/>
          <ac:picMkLst>
            <pc:docMk/>
            <pc:sldMk cId="2564903715" sldId="312"/>
            <ac:picMk id="3" creationId="{61D642EF-0100-4B82-A05B-2AEF41DE032D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11:05.695" v="1513" actId="1076"/>
          <ac:picMkLst>
            <pc:docMk/>
            <pc:sldMk cId="2564903715" sldId="312"/>
            <ac:picMk id="4" creationId="{FBEEE3A5-A967-411A-B837-05BE333864F7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3:10:02.132" v="1502"/>
          <ac:picMkLst>
            <pc:docMk/>
            <pc:sldMk cId="2564903715" sldId="312"/>
            <ac:picMk id="13" creationId="{1F31F502-B5DC-432D-A721-0D57B8697249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3:19:19.093" v="1542" actId="20577"/>
        <pc:sldMkLst>
          <pc:docMk/>
          <pc:sldMk cId="1033749064" sldId="313"/>
        </pc:sldMkLst>
        <pc:spChg chg="mod">
          <ac:chgData name="Andrei Bragarenco" userId="S::andrei.bragarenco@microlab.utm.md::207dec75-d508-43f9-97fe-f8e7ba533595" providerId="AD" clId="Web-{D603A6A5-6C92-D9BB-C5CC-9B5B1C6FC1B0}" dt="2020-05-21T13:19:19.093" v="1542" actId="20577"/>
          <ac:spMkLst>
            <pc:docMk/>
            <pc:sldMk cId="1033749064" sldId="313"/>
            <ac:spMk id="2" creationId="{96DF04A8-82A2-4949-8473-712C61D73769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3:16:22.465" v="1527" actId="1076"/>
          <ac:picMkLst>
            <pc:docMk/>
            <pc:sldMk cId="1033749064" sldId="313"/>
            <ac:picMk id="3" creationId="{8B884789-89B5-4F61-89AD-02327AB96760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3:13:28.713" v="1515"/>
          <ac:picMkLst>
            <pc:docMk/>
            <pc:sldMk cId="1033749064" sldId="313"/>
            <ac:picMk id="4" creationId="{FBEEE3A5-A967-411A-B837-05BE333864F7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16:25.106" v="1528" actId="1076"/>
          <ac:picMkLst>
            <pc:docMk/>
            <pc:sldMk cId="1033749064" sldId="313"/>
            <ac:picMk id="5" creationId="{BACF1A16-51F6-493D-9A78-7C1E89A81A44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16:20.544" v="1526" actId="1076"/>
          <ac:picMkLst>
            <pc:docMk/>
            <pc:sldMk cId="1033749064" sldId="313"/>
            <ac:picMk id="6" creationId="{27AD36E0-98A8-42ED-AF7C-7048FFC18A38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3:19:58.109" v="1558" actId="14100"/>
        <pc:sldMkLst>
          <pc:docMk/>
          <pc:sldMk cId="1560450349" sldId="314"/>
        </pc:sldMkLst>
        <pc:spChg chg="mod">
          <ac:chgData name="Andrei Bragarenco" userId="S::andrei.bragarenco@microlab.utm.md::207dec75-d508-43f9-97fe-f8e7ba533595" providerId="AD" clId="Web-{D603A6A5-6C92-D9BB-C5CC-9B5B1C6FC1B0}" dt="2020-05-21T13:19:34.359" v="1551" actId="20577"/>
          <ac:spMkLst>
            <pc:docMk/>
            <pc:sldMk cId="1560450349" sldId="314"/>
            <ac:spMk id="2" creationId="{96DF04A8-82A2-4949-8473-712C61D73769}"/>
          </ac:spMkLst>
        </pc:spChg>
        <pc:picChg chg="del">
          <ac:chgData name="Andrei Bragarenco" userId="S::andrei.bragarenco@microlab.utm.md::207dec75-d508-43f9-97fe-f8e7ba533595" providerId="AD" clId="Web-{D603A6A5-6C92-D9BB-C5CC-9B5B1C6FC1B0}" dt="2020-05-21T13:19:22.984" v="1544"/>
          <ac:picMkLst>
            <pc:docMk/>
            <pc:sldMk cId="1560450349" sldId="314"/>
            <ac:picMk id="3" creationId="{8B884789-89B5-4F61-89AD-02327AB96760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19:43.187" v="1555" actId="1076"/>
          <ac:picMkLst>
            <pc:docMk/>
            <pc:sldMk cId="1560450349" sldId="314"/>
            <ac:picMk id="4" creationId="{0AC29F40-8030-4B55-B79B-042D0F3CDF61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3:19:22.109" v="1543"/>
          <ac:picMkLst>
            <pc:docMk/>
            <pc:sldMk cId="1560450349" sldId="314"/>
            <ac:picMk id="5" creationId="{BACF1A16-51F6-493D-9A78-7C1E89A81A44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3:19:23.593" v="1545"/>
          <ac:picMkLst>
            <pc:docMk/>
            <pc:sldMk cId="1560450349" sldId="314"/>
            <ac:picMk id="6" creationId="{27AD36E0-98A8-42ED-AF7C-7048FFC18A38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19:58.109" v="1558" actId="14100"/>
          <ac:picMkLst>
            <pc:docMk/>
            <pc:sldMk cId="1560450349" sldId="314"/>
            <ac:picMk id="7" creationId="{315F49FE-04CD-4C60-8439-9ECBC592E1AC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3:23:26.784" v="1603" actId="20577"/>
        <pc:sldMkLst>
          <pc:docMk/>
          <pc:sldMk cId="2585619939" sldId="315"/>
        </pc:sldMkLst>
        <pc:spChg chg="mod">
          <ac:chgData name="Andrei Bragarenco" userId="S::andrei.bragarenco@microlab.utm.md::207dec75-d508-43f9-97fe-f8e7ba533595" providerId="AD" clId="Web-{D603A6A5-6C92-D9BB-C5CC-9B5B1C6FC1B0}" dt="2020-05-21T13:23:26.784" v="1603" actId="20577"/>
          <ac:spMkLst>
            <pc:docMk/>
            <pc:sldMk cId="2585619939" sldId="315"/>
            <ac:spMk id="2" creationId="{00000000-0000-0000-0000-000000000000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3:21:30.767" v="1563"/>
          <ac:spMkLst>
            <pc:docMk/>
            <pc:sldMk cId="2585619939" sldId="315"/>
            <ac:spMk id="4" creationId="{12B15486-EC14-4A77-8F75-36E7CC27B5FF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3:22:41.393" v="1579" actId="1076"/>
          <ac:picMkLst>
            <pc:docMk/>
            <pc:sldMk cId="2585619939" sldId="315"/>
            <ac:picMk id="5" creationId="{A7AC386E-35A6-4FFD-9FBA-BCA834F6D51D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23:08.502" v="1583" actId="1076"/>
          <ac:picMkLst>
            <pc:docMk/>
            <pc:sldMk cId="2585619939" sldId="315"/>
            <ac:picMk id="6" creationId="{9C3500A4-71A6-41E5-84E8-C9FF11B3C0C2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23:14.221" v="1587" actId="1076"/>
          <ac:picMkLst>
            <pc:docMk/>
            <pc:sldMk cId="2585619939" sldId="315"/>
            <ac:picMk id="7" creationId="{AC05F886-0512-4B0F-8BA6-B95844F20EBC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3:21:28.798" v="1562"/>
          <ac:picMkLst>
            <pc:docMk/>
            <pc:sldMk cId="2585619939" sldId="315"/>
            <ac:picMk id="15362" creationId="{00000000-0000-0000-0000-000000000000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3:21:28.110" v="1561"/>
          <ac:picMkLst>
            <pc:docMk/>
            <pc:sldMk cId="2585619939" sldId="315"/>
            <ac:picMk id="15366" creationId="{00000000-0000-0000-0000-000000000000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3:29:18.367" v="1642" actId="1076"/>
        <pc:sldMkLst>
          <pc:docMk/>
          <pc:sldMk cId="824856453" sldId="316"/>
        </pc:sldMkLst>
        <pc:spChg chg="mod">
          <ac:chgData name="Andrei Bragarenco" userId="S::andrei.bragarenco@microlab.utm.md::207dec75-d508-43f9-97fe-f8e7ba533595" providerId="AD" clId="Web-{D603A6A5-6C92-D9BB-C5CC-9B5B1C6FC1B0}" dt="2020-05-21T13:24:46.160" v="1625" actId="20577"/>
          <ac:spMkLst>
            <pc:docMk/>
            <pc:sldMk cId="824856453" sldId="316"/>
            <ac:spMk id="2" creationId="{C480985A-A2D4-4BCA-878F-FC401202BE93}"/>
          </ac:spMkLst>
        </pc:spChg>
        <pc:spChg chg="del">
          <ac:chgData name="Andrei Bragarenco" userId="S::andrei.bragarenco@microlab.utm.md::207dec75-d508-43f9-97fe-f8e7ba533595" providerId="AD" clId="Web-{D603A6A5-6C92-D9BB-C5CC-9B5B1C6FC1B0}" dt="2020-05-21T13:24:38.489" v="1622"/>
          <ac:spMkLst>
            <pc:docMk/>
            <pc:sldMk cId="824856453" sldId="316"/>
            <ac:spMk id="4" creationId="{633466CB-F594-4862-A749-06F26EDDC654}"/>
          </ac:spMkLst>
        </pc:spChg>
        <pc:spChg chg="add del mod">
          <ac:chgData name="Andrei Bragarenco" userId="S::andrei.bragarenco@microlab.utm.md::207dec75-d508-43f9-97fe-f8e7ba533595" providerId="AD" clId="Web-{D603A6A5-6C92-D9BB-C5CC-9B5B1C6FC1B0}" dt="2020-05-21T13:28:56.242" v="1633"/>
          <ac:spMkLst>
            <pc:docMk/>
            <pc:sldMk cId="824856453" sldId="316"/>
            <ac:spMk id="8" creationId="{1A9E5CBF-0C91-4CE9-A0EA-7C3F61D0849D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3:29:04.992" v="1636" actId="1076"/>
          <ac:picMkLst>
            <pc:docMk/>
            <pc:sldMk cId="824856453" sldId="316"/>
            <ac:picMk id="3" creationId="{88EAC66B-C8EB-446E-8743-6591BDB6F532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3:24:24.816" v="1618"/>
          <ac:picMkLst>
            <pc:docMk/>
            <pc:sldMk cId="824856453" sldId="316"/>
            <ac:picMk id="5" creationId="{46944AB5-5761-4BCE-9866-870FC13BBC8C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3:24:35.614" v="1621"/>
          <ac:picMkLst>
            <pc:docMk/>
            <pc:sldMk cId="824856453" sldId="316"/>
            <ac:picMk id="6" creationId="{33250163-468F-49DA-AB55-553D75D05300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29:18.367" v="1642" actId="1076"/>
          <ac:picMkLst>
            <pc:docMk/>
            <pc:sldMk cId="824856453" sldId="316"/>
            <ac:picMk id="7" creationId="{1FF694EA-17D6-4B2A-A9F8-E2F7B2E9C7E4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29:11.508" v="1641" actId="1076"/>
          <ac:picMkLst>
            <pc:docMk/>
            <pc:sldMk cId="824856453" sldId="316"/>
            <ac:picMk id="9" creationId="{349B5F3A-B105-4FF9-B05D-CA75F0F63A57}"/>
          </ac:picMkLst>
        </pc:picChg>
      </pc:sldChg>
      <pc:sldChg chg="add ord replId">
        <pc:chgData name="Andrei Bragarenco" userId="S::andrei.bragarenco@microlab.utm.md::207dec75-d508-43f9-97fe-f8e7ba533595" providerId="AD" clId="Web-{D603A6A5-6C92-D9BB-C5CC-9B5B1C6FC1B0}" dt="2020-05-21T13:31:35.901" v="1675"/>
        <pc:sldMkLst>
          <pc:docMk/>
          <pc:sldMk cId="1555488444" sldId="317"/>
        </pc:sldMkLst>
      </pc:sldChg>
      <pc:sldChg chg="addSp modSp new">
        <pc:chgData name="Andrei Bragarenco" userId="S::andrei.bragarenco@microlab.utm.md::207dec75-d508-43f9-97fe-f8e7ba533595" providerId="AD" clId="Web-{D603A6A5-6C92-D9BB-C5CC-9B5B1C6FC1B0}" dt="2020-05-21T13:34:03.184" v="1696" actId="1076"/>
        <pc:sldMkLst>
          <pc:docMk/>
          <pc:sldMk cId="2544895479" sldId="318"/>
        </pc:sldMkLst>
        <pc:spChg chg="mod">
          <ac:chgData name="Andrei Bragarenco" userId="S::andrei.bragarenco@microlab.utm.md::207dec75-d508-43f9-97fe-f8e7ba533595" providerId="AD" clId="Web-{D603A6A5-6C92-D9BB-C5CC-9B5B1C6FC1B0}" dt="2020-05-21T13:33:58.434" v="1694" actId="20577"/>
          <ac:spMkLst>
            <pc:docMk/>
            <pc:sldMk cId="2544895479" sldId="318"/>
            <ac:spMk id="2" creationId="{E145ED5C-F09F-40AE-A3D1-9DFF762176E8}"/>
          </ac:spMkLst>
        </pc:spChg>
        <pc:picChg chg="add mod">
          <ac:chgData name="Andrei Bragarenco" userId="S::andrei.bragarenco@microlab.utm.md::207dec75-d508-43f9-97fe-f8e7ba533595" providerId="AD" clId="Web-{D603A6A5-6C92-D9BB-C5CC-9B5B1C6FC1B0}" dt="2020-05-21T13:34:03.184" v="1696" actId="1076"/>
          <ac:picMkLst>
            <pc:docMk/>
            <pc:sldMk cId="2544895479" sldId="318"/>
            <ac:picMk id="3" creationId="{AA5C778C-D53A-4040-86DB-2222E26D116A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3:36:05.045" v="1703" actId="14100"/>
        <pc:sldMkLst>
          <pc:docMk/>
          <pc:sldMk cId="1604057403" sldId="319"/>
        </pc:sldMkLst>
        <pc:picChg chg="del">
          <ac:chgData name="Andrei Bragarenco" userId="S::andrei.bragarenco@microlab.utm.md::207dec75-d508-43f9-97fe-f8e7ba533595" providerId="AD" clId="Web-{D603A6A5-6C92-D9BB-C5CC-9B5B1C6FC1B0}" dt="2020-05-21T13:35:54.373" v="1698"/>
          <ac:picMkLst>
            <pc:docMk/>
            <pc:sldMk cId="1604057403" sldId="319"/>
            <ac:picMk id="3" creationId="{AA5C778C-D53A-4040-86DB-2222E26D116A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36:05.045" v="1703" actId="14100"/>
          <ac:picMkLst>
            <pc:docMk/>
            <pc:sldMk cId="1604057403" sldId="319"/>
            <ac:picMk id="4" creationId="{1570B4F9-1364-4F8B-8373-0B6527BF1D76}"/>
          </ac:picMkLst>
        </pc:picChg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3:36:53.811" v="1709" actId="1076"/>
        <pc:sldMkLst>
          <pc:docMk/>
          <pc:sldMk cId="4012817480" sldId="320"/>
        </pc:sldMkLst>
        <pc:picChg chg="del">
          <ac:chgData name="Andrei Bragarenco" userId="S::andrei.bragarenco@microlab.utm.md::207dec75-d508-43f9-97fe-f8e7ba533595" providerId="AD" clId="Web-{D603A6A5-6C92-D9BB-C5CC-9B5B1C6FC1B0}" dt="2020-05-21T13:36:42.842" v="1705"/>
          <ac:picMkLst>
            <pc:docMk/>
            <pc:sldMk cId="4012817480" sldId="320"/>
            <ac:picMk id="3" creationId="{098E48BD-611B-4735-824E-08EDAC107FFA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36:53.811" v="1709" actId="1076"/>
          <ac:picMkLst>
            <pc:docMk/>
            <pc:sldMk cId="4012817480" sldId="320"/>
            <ac:picMk id="4" creationId="{89F69523-5F35-4A45-8779-BB476635BD0D}"/>
          </ac:picMkLst>
        </pc:picChg>
      </pc:sldChg>
      <pc:sldChg chg="new del">
        <pc:chgData name="Andrei Bragarenco" userId="S::andrei.bragarenco@microlab.utm.md::207dec75-d508-43f9-97fe-f8e7ba533595" providerId="AD" clId="Web-{D603A6A5-6C92-D9BB-C5CC-9B5B1C6FC1B0}" dt="2020-05-21T13:37:15.077" v="1711"/>
        <pc:sldMkLst>
          <pc:docMk/>
          <pc:sldMk cId="4204332188" sldId="321"/>
        </pc:sldMkLst>
      </pc:sldChg>
      <pc:sldChg chg="addSp delSp modSp add replId">
        <pc:chgData name="Andrei Bragarenco" userId="S::andrei.bragarenco@microlab.utm.md::207dec75-d508-43f9-97fe-f8e7ba533595" providerId="AD" clId="Web-{D603A6A5-6C92-D9BB-C5CC-9B5B1C6FC1B0}" dt="2020-05-21T13:37:44.500" v="1716" actId="14100"/>
        <pc:sldMkLst>
          <pc:docMk/>
          <pc:sldMk cId="4261160498" sldId="321"/>
        </pc:sldMkLst>
        <pc:picChg chg="add mod">
          <ac:chgData name="Andrei Bragarenco" userId="S::andrei.bragarenco@microlab.utm.md::207dec75-d508-43f9-97fe-f8e7ba533595" providerId="AD" clId="Web-{D603A6A5-6C92-D9BB-C5CC-9B5B1C6FC1B0}" dt="2020-05-21T13:37:44.500" v="1716" actId="14100"/>
          <ac:picMkLst>
            <pc:docMk/>
            <pc:sldMk cId="4261160498" sldId="321"/>
            <ac:picMk id="3" creationId="{31D3670D-DE42-4B19-A101-B36857D67FDB}"/>
          </ac:picMkLst>
        </pc:picChg>
        <pc:picChg chg="del">
          <ac:chgData name="Andrei Bragarenco" userId="S::andrei.bragarenco@microlab.utm.md::207dec75-d508-43f9-97fe-f8e7ba533595" providerId="AD" clId="Web-{D603A6A5-6C92-D9BB-C5CC-9B5B1C6FC1B0}" dt="2020-05-21T13:37:28.515" v="1713"/>
          <ac:picMkLst>
            <pc:docMk/>
            <pc:sldMk cId="4261160498" sldId="321"/>
            <ac:picMk id="4" creationId="{89F69523-5F35-4A45-8779-BB476635BD0D}"/>
          </ac:picMkLst>
        </pc:picChg>
      </pc:sldChg>
      <pc:sldChg chg="addSp delSp modSp add ord replId">
        <pc:chgData name="Andrei Bragarenco" userId="S::andrei.bragarenco@microlab.utm.md::207dec75-d508-43f9-97fe-f8e7ba533595" providerId="AD" clId="Web-{D603A6A5-6C92-D9BB-C5CC-9B5B1C6FC1B0}" dt="2020-05-21T13:38:56.907" v="1723"/>
        <pc:sldMkLst>
          <pc:docMk/>
          <pc:sldMk cId="29958894" sldId="322"/>
        </pc:sldMkLst>
        <pc:picChg chg="del">
          <ac:chgData name="Andrei Bragarenco" userId="S::andrei.bragarenco@microlab.utm.md::207dec75-d508-43f9-97fe-f8e7ba533595" providerId="AD" clId="Web-{D603A6A5-6C92-D9BB-C5CC-9B5B1C6FC1B0}" dt="2020-05-21T13:38:27.469" v="1718"/>
          <ac:picMkLst>
            <pc:docMk/>
            <pc:sldMk cId="29958894" sldId="322"/>
            <ac:picMk id="3" creationId="{31D3670D-DE42-4B19-A101-B36857D67FDB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38:40.578" v="1722" actId="1076"/>
          <ac:picMkLst>
            <pc:docMk/>
            <pc:sldMk cId="29958894" sldId="322"/>
            <ac:picMk id="4" creationId="{F3BE8BBA-FF31-497A-95DD-E58FEA4282F5}"/>
          </ac:picMkLst>
        </pc:picChg>
      </pc:sldChg>
      <pc:sldChg chg="addSp delSp modSp new">
        <pc:chgData name="Andrei Bragarenco" userId="S::andrei.bragarenco@microlab.utm.md::207dec75-d508-43f9-97fe-f8e7ba533595" providerId="AD" clId="Web-{D603A6A5-6C92-D9BB-C5CC-9B5B1C6FC1B0}" dt="2020-05-21T13:42:19.035" v="1768" actId="1076"/>
        <pc:sldMkLst>
          <pc:docMk/>
          <pc:sldMk cId="1864867443" sldId="323"/>
        </pc:sldMkLst>
        <pc:spChg chg="mod">
          <ac:chgData name="Andrei Bragarenco" userId="S::andrei.bragarenco@microlab.utm.md::207dec75-d508-43f9-97fe-f8e7ba533595" providerId="AD" clId="Web-{D603A6A5-6C92-D9BB-C5CC-9B5B1C6FC1B0}" dt="2020-05-21T13:42:05.847" v="1763" actId="20577"/>
          <ac:spMkLst>
            <pc:docMk/>
            <pc:sldMk cId="1864867443" sldId="323"/>
            <ac:spMk id="2" creationId="{0C9B7715-62EB-4CC5-9815-BFA5D4DCC66B}"/>
          </ac:spMkLst>
        </pc:spChg>
        <pc:picChg chg="add del mod">
          <ac:chgData name="Andrei Bragarenco" userId="S::andrei.bragarenco@microlab.utm.md::207dec75-d508-43f9-97fe-f8e7ba533595" providerId="AD" clId="Web-{D603A6A5-6C92-D9BB-C5CC-9B5B1C6FC1B0}" dt="2020-05-21T13:39:59.423" v="1734"/>
          <ac:picMkLst>
            <pc:docMk/>
            <pc:sldMk cId="1864867443" sldId="323"/>
            <ac:picMk id="3" creationId="{4EAA3A82-34D1-4418-A94D-0CF9DE49795B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42:17.331" v="1767" actId="1076"/>
          <ac:picMkLst>
            <pc:docMk/>
            <pc:sldMk cId="1864867443" sldId="323"/>
            <ac:picMk id="4" creationId="{74C5F28A-6C0C-414F-808F-38014847CE11}"/>
          </ac:picMkLst>
        </pc:picChg>
        <pc:picChg chg="add mod">
          <ac:chgData name="Andrei Bragarenco" userId="S::andrei.bragarenco@microlab.utm.md::207dec75-d508-43f9-97fe-f8e7ba533595" providerId="AD" clId="Web-{D603A6A5-6C92-D9BB-C5CC-9B5B1C6FC1B0}" dt="2020-05-21T13:42:19.035" v="1768" actId="1076"/>
          <ac:picMkLst>
            <pc:docMk/>
            <pc:sldMk cId="1864867443" sldId="323"/>
            <ac:picMk id="5" creationId="{C4D3CC9C-20F1-4394-8A0A-D83DD4DC393F}"/>
          </ac:picMkLst>
        </pc:picChg>
      </pc:sldChg>
    </pc:docChg>
  </pc:docChgLst>
  <pc:docChgLst>
    <pc:chgData name="Marusic Diana" userId="S::diana.marusic@isa.utm.md::feae8981-6187-4d0b-84df-56f57c08f222" providerId="AD" clId="Web-{0361824F-87C0-48D5-8E61-A1E26E52A1D0}"/>
    <pc:docChg chg="modSld">
      <pc:chgData name="Marusic Diana" userId="S::diana.marusic@isa.utm.md::feae8981-6187-4d0b-84df-56f57c08f222" providerId="AD" clId="Web-{0361824F-87C0-48D5-8E61-A1E26E52A1D0}" dt="2020-05-11T15:17:34.625" v="17" actId="20577"/>
      <pc:docMkLst>
        <pc:docMk/>
      </pc:docMkLst>
      <pc:sldChg chg="addSp modSp mod modClrScheme chgLayout">
        <pc:chgData name="Marusic Diana" userId="S::diana.marusic@isa.utm.md::feae8981-6187-4d0b-84df-56f57c08f222" providerId="AD" clId="Web-{0361824F-87C0-48D5-8E61-A1E26E52A1D0}" dt="2020-05-11T15:17:34.625" v="17" actId="20577"/>
        <pc:sldMkLst>
          <pc:docMk/>
          <pc:sldMk cId="0" sldId="256"/>
        </pc:sldMkLst>
        <pc:spChg chg="add mod">
          <ac:chgData name="Marusic Diana" userId="S::diana.marusic@isa.utm.md::feae8981-6187-4d0b-84df-56f57c08f222" providerId="AD" clId="Web-{0361824F-87C0-48D5-8E61-A1E26E52A1D0}" dt="2020-05-11T15:17:07.639" v="6" actId="20577"/>
          <ac:spMkLst>
            <pc:docMk/>
            <pc:sldMk cId="0" sldId="256"/>
            <ac:spMk id="2" creationId="{84BF388B-B1A4-4CEC-B9D0-4B4A7C51C74E}"/>
          </ac:spMkLst>
        </pc:spChg>
        <pc:spChg chg="add mod ord">
          <ac:chgData name="Marusic Diana" userId="S::diana.marusic@isa.utm.md::feae8981-6187-4d0b-84df-56f57c08f222" providerId="AD" clId="Web-{0361824F-87C0-48D5-8E61-A1E26E52A1D0}" dt="2020-05-11T15:17:34.625" v="17" actId="20577"/>
          <ac:spMkLst>
            <pc:docMk/>
            <pc:sldMk cId="0" sldId="256"/>
            <ac:spMk id="3" creationId="{419537EA-2CDF-4145-B8DD-84EC73DDEDB9}"/>
          </ac:spMkLst>
        </pc:spChg>
        <pc:spChg chg="add mod ord">
          <ac:chgData name="Marusic Diana" userId="S::diana.marusic@isa.utm.md::feae8981-6187-4d0b-84df-56f57c08f222" providerId="AD" clId="Web-{0361824F-87C0-48D5-8E61-A1E26E52A1D0}" dt="2020-05-11T15:17:28.109" v="16" actId="20577"/>
          <ac:spMkLst>
            <pc:docMk/>
            <pc:sldMk cId="0" sldId="256"/>
            <ac:spMk id="4" creationId="{72DC2B8C-B145-450F-9C9A-45A083561858}"/>
          </ac:spMkLst>
        </pc:spChg>
      </pc:sldChg>
    </pc:docChg>
  </pc:docChgLst>
  <pc:docChgLst>
    <pc:chgData name="Andrei Bragarenco" userId="S::andrei.bragarenco@microlab.utm.md::207dec75-d508-43f9-97fe-f8e7ba533595" providerId="AD" clId="Web-{69BE8272-102D-7381-B9AF-02274D2EECE5}"/>
    <pc:docChg chg="modSld">
      <pc:chgData name="Andrei Bragarenco" userId="S::andrei.bragarenco@microlab.utm.md::207dec75-d508-43f9-97fe-f8e7ba533595" providerId="AD" clId="Web-{69BE8272-102D-7381-B9AF-02274D2EECE5}" dt="2020-05-24T19:32:42.352" v="25" actId="14100"/>
      <pc:docMkLst>
        <pc:docMk/>
      </pc:docMkLst>
      <pc:sldChg chg="modSp">
        <pc:chgData name="Andrei Bragarenco" userId="S::andrei.bragarenco@microlab.utm.md::207dec75-d508-43f9-97fe-f8e7ba533595" providerId="AD" clId="Web-{69BE8272-102D-7381-B9AF-02274D2EECE5}" dt="2020-05-24T19:31:15.773" v="6" actId="20577"/>
        <pc:sldMkLst>
          <pc:docMk/>
          <pc:sldMk cId="0" sldId="256"/>
        </pc:sldMkLst>
        <pc:spChg chg="mod">
          <ac:chgData name="Andrei Bragarenco" userId="S::andrei.bragarenco@microlab.utm.md::207dec75-d508-43f9-97fe-f8e7ba533595" providerId="AD" clId="Web-{69BE8272-102D-7381-B9AF-02274D2EECE5}" dt="2020-05-24T19:31:15.773" v="6" actId="20577"/>
          <ac:spMkLst>
            <pc:docMk/>
            <pc:sldMk cId="0" sldId="256"/>
            <ac:spMk id="3" creationId="{419537EA-2CDF-4145-B8DD-84EC73DDEDB9}"/>
          </ac:spMkLst>
        </pc:spChg>
      </pc:sldChg>
      <pc:sldChg chg="addSp modSp">
        <pc:chgData name="Andrei Bragarenco" userId="S::andrei.bragarenco@microlab.utm.md::207dec75-d508-43f9-97fe-f8e7ba533595" providerId="AD" clId="Web-{69BE8272-102D-7381-B9AF-02274D2EECE5}" dt="2020-05-24T19:32:42.352" v="25" actId="14100"/>
        <pc:sldMkLst>
          <pc:docMk/>
          <pc:sldMk cId="0" sldId="257"/>
        </pc:sldMkLst>
        <pc:spChg chg="mod">
          <ac:chgData name="Andrei Bragarenco" userId="S::andrei.bragarenco@microlab.utm.md::207dec75-d508-43f9-97fe-f8e7ba533595" providerId="AD" clId="Web-{69BE8272-102D-7381-B9AF-02274D2EECE5}" dt="2020-05-24T19:32:06.602" v="17" actId="20577"/>
          <ac:spMkLst>
            <pc:docMk/>
            <pc:sldMk cId="0" sldId="257"/>
            <ac:spMk id="3" creationId="{F168AB6F-DA35-4CA7-B48E-04328F14A55F}"/>
          </ac:spMkLst>
        </pc:spChg>
        <pc:spChg chg="add mod ord">
          <ac:chgData name="Andrei Bragarenco" userId="S::andrei.bragarenco@microlab.utm.md::207dec75-d508-43f9-97fe-f8e7ba533595" providerId="AD" clId="Web-{69BE8272-102D-7381-B9AF-02274D2EECE5}" dt="2020-05-24T19:32:42.352" v="25" actId="14100"/>
          <ac:spMkLst>
            <pc:docMk/>
            <pc:sldMk cId="0" sldId="257"/>
            <ac:spMk id="5" creationId="{EDDEDD67-53C5-4AE3-9D8D-30BC7BCA0637}"/>
          </ac:spMkLst>
        </pc:spChg>
      </pc:sldChg>
    </pc:docChg>
  </pc:docChgLst>
  <pc:docChgLst>
    <pc:chgData name="Andrei Bragarenco" userId="d54fc0e7-a0a3-4374-9407-c2638a1e7030" providerId="ADAL" clId="{57CA2B13-5FE8-4225-999E-365B38DDD99E}"/>
    <pc:docChg chg="custSel addSld delSld modSld sldOrd">
      <pc:chgData name="Andrei Bragarenco" userId="d54fc0e7-a0a3-4374-9407-c2638a1e7030" providerId="ADAL" clId="{57CA2B13-5FE8-4225-999E-365B38DDD99E}" dt="2020-05-19T17:11:01.106" v="588" actId="790"/>
      <pc:docMkLst>
        <pc:docMk/>
      </pc:docMkLst>
      <pc:sldChg chg="modSp mod">
        <pc:chgData name="Andrei Bragarenco" userId="d54fc0e7-a0a3-4374-9407-c2638a1e7030" providerId="ADAL" clId="{57CA2B13-5FE8-4225-999E-365B38DDD99E}" dt="2020-05-19T17:11:01.106" v="588" actId="790"/>
        <pc:sldMkLst>
          <pc:docMk/>
          <pc:sldMk cId="0" sldId="256"/>
        </pc:sldMkLst>
        <pc:spChg chg="mod">
          <ac:chgData name="Andrei Bragarenco" userId="d54fc0e7-a0a3-4374-9407-c2638a1e7030" providerId="ADAL" clId="{57CA2B13-5FE8-4225-999E-365B38DDD99E}" dt="2020-05-19T17:11:01.106" v="588" actId="790"/>
          <ac:spMkLst>
            <pc:docMk/>
            <pc:sldMk cId="0" sldId="256"/>
            <ac:spMk id="3" creationId="{419537EA-2CDF-4145-B8DD-84EC73DDEDB9}"/>
          </ac:spMkLst>
        </pc:spChg>
        <pc:spChg chg="mod">
          <ac:chgData name="Andrei Bragarenco" userId="d54fc0e7-a0a3-4374-9407-c2638a1e7030" providerId="ADAL" clId="{57CA2B13-5FE8-4225-999E-365B38DDD99E}" dt="2020-05-19T15:25:01.896" v="63" actId="121"/>
          <ac:spMkLst>
            <pc:docMk/>
            <pc:sldMk cId="0" sldId="256"/>
            <ac:spMk id="4" creationId="{72DC2B8C-B145-450F-9C9A-45A083561858}"/>
          </ac:spMkLst>
        </pc:spChg>
      </pc:sldChg>
      <pc:sldChg chg="addSp delSp modSp mod modClrScheme chgLayout">
        <pc:chgData name="Andrei Bragarenco" userId="d54fc0e7-a0a3-4374-9407-c2638a1e7030" providerId="ADAL" clId="{57CA2B13-5FE8-4225-999E-365B38DDD99E}" dt="2020-05-19T15:30:30.568" v="96" actId="1076"/>
        <pc:sldMkLst>
          <pc:docMk/>
          <pc:sldMk cId="0" sldId="257"/>
        </pc:sldMkLst>
        <pc:spChg chg="add mod">
          <ac:chgData name="Andrei Bragarenco" userId="d54fc0e7-a0a3-4374-9407-c2638a1e7030" providerId="ADAL" clId="{57CA2B13-5FE8-4225-999E-365B38DDD99E}" dt="2020-05-19T15:30:30.568" v="96" actId="1076"/>
          <ac:spMkLst>
            <pc:docMk/>
            <pc:sldMk cId="0" sldId="257"/>
            <ac:spMk id="3" creationId="{F168AB6F-DA35-4CA7-B48E-04328F14A55F}"/>
          </ac:spMkLst>
        </pc:spChg>
        <pc:spChg chg="add mod ord">
          <ac:chgData name="Andrei Bragarenco" userId="d54fc0e7-a0a3-4374-9407-c2638a1e7030" providerId="ADAL" clId="{57CA2B13-5FE8-4225-999E-365B38DDD99E}" dt="2020-05-19T15:30:17.969" v="92" actId="20577"/>
          <ac:spMkLst>
            <pc:docMk/>
            <pc:sldMk cId="0" sldId="257"/>
            <ac:spMk id="4" creationId="{2FEC0951-A6D7-44EB-A44E-6D765235758A}"/>
          </ac:spMkLst>
        </pc:spChg>
        <pc:spChg chg="add del mod ord">
          <ac:chgData name="Andrei Bragarenco" userId="d54fc0e7-a0a3-4374-9407-c2638a1e7030" providerId="ADAL" clId="{57CA2B13-5FE8-4225-999E-365B38DDD99E}" dt="2020-05-19T15:30:23.692" v="93" actId="478"/>
          <ac:spMkLst>
            <pc:docMk/>
            <pc:sldMk cId="0" sldId="257"/>
            <ac:spMk id="5" creationId="{0E362A80-D49E-4548-A65B-53222FEBC15F}"/>
          </ac:spMkLst>
        </pc:spChg>
        <pc:spChg chg="add del mod ord">
          <ac:chgData name="Andrei Bragarenco" userId="d54fc0e7-a0a3-4374-9407-c2638a1e7030" providerId="ADAL" clId="{57CA2B13-5FE8-4225-999E-365B38DDD99E}" dt="2020-05-19T15:30:26.249" v="94" actId="478"/>
          <ac:spMkLst>
            <pc:docMk/>
            <pc:sldMk cId="0" sldId="257"/>
            <ac:spMk id="6" creationId="{59D0AF5A-F283-45BD-B2FC-C98BC23B7E4A}"/>
          </ac:spMkLst>
        </pc:spChg>
        <pc:picChg chg="add mod">
          <ac:chgData name="Andrei Bragarenco" userId="d54fc0e7-a0a3-4374-9407-c2638a1e7030" providerId="ADAL" clId="{57CA2B13-5FE8-4225-999E-365B38DDD99E}" dt="2020-05-19T15:30:27.856" v="95" actId="1076"/>
          <ac:picMkLst>
            <pc:docMk/>
            <pc:sldMk cId="0" sldId="257"/>
            <ac:picMk id="2" creationId="{270074FA-558D-4450-A675-4FA6BD93FC04}"/>
          </ac:picMkLst>
        </pc:picChg>
      </pc:sldChg>
      <pc:sldChg chg="delSp modSp add mod setBg">
        <pc:chgData name="Andrei Bragarenco" userId="d54fc0e7-a0a3-4374-9407-c2638a1e7030" providerId="ADAL" clId="{57CA2B13-5FE8-4225-999E-365B38DDD99E}" dt="2020-05-19T15:31:11.121" v="104" actId="1076"/>
        <pc:sldMkLst>
          <pc:docMk/>
          <pc:sldMk cId="10101900" sldId="261"/>
        </pc:sldMkLst>
        <pc:spChg chg="mod">
          <ac:chgData name="Andrei Bragarenco" userId="d54fc0e7-a0a3-4374-9407-c2638a1e7030" providerId="ADAL" clId="{57CA2B13-5FE8-4225-999E-365B38DDD99E}" dt="2020-05-19T15:30:58.976" v="101" actId="120"/>
          <ac:spMkLst>
            <pc:docMk/>
            <pc:sldMk cId="10101900" sldId="261"/>
            <ac:spMk id="2" creationId="{F0D3479B-B4FA-42CD-AD42-B719D03080FE}"/>
          </ac:spMkLst>
        </pc:spChg>
        <pc:spChg chg="del mod">
          <ac:chgData name="Andrei Bragarenco" userId="d54fc0e7-a0a3-4374-9407-c2638a1e7030" providerId="ADAL" clId="{57CA2B13-5FE8-4225-999E-365B38DDD99E}" dt="2020-05-19T15:31:03.549" v="102" actId="478"/>
          <ac:spMkLst>
            <pc:docMk/>
            <pc:sldMk cId="10101900" sldId="261"/>
            <ac:spMk id="3" creationId="{1E8FD6A3-E8E1-4E28-8F69-E1368752551B}"/>
          </ac:spMkLst>
        </pc:spChg>
        <pc:spChg chg="del">
          <ac:chgData name="Andrei Bragarenco" userId="d54fc0e7-a0a3-4374-9407-c2638a1e7030" providerId="ADAL" clId="{57CA2B13-5FE8-4225-999E-365B38DDD99E}" dt="2020-05-19T15:30:35.427" v="97" actId="478"/>
          <ac:spMkLst>
            <pc:docMk/>
            <pc:sldMk cId="10101900" sldId="261"/>
            <ac:spMk id="4" creationId="{7ED22041-E496-4CAC-9455-CCA4E42621CC}"/>
          </ac:spMkLst>
        </pc:spChg>
        <pc:spChg chg="mod">
          <ac:chgData name="Andrei Bragarenco" userId="d54fc0e7-a0a3-4374-9407-c2638a1e7030" providerId="ADAL" clId="{57CA2B13-5FE8-4225-999E-365B38DDD99E}" dt="2020-05-19T15:31:11.121" v="104" actId="1076"/>
          <ac:spMkLst>
            <pc:docMk/>
            <pc:sldMk cId="10101900" sldId="261"/>
            <ac:spMk id="10" creationId="{7ED22041-E496-4CAC-9455-CCA4E42621CC}"/>
          </ac:spMkLst>
        </pc:spChg>
        <pc:picChg chg="mod">
          <ac:chgData name="Andrei Bragarenco" userId="d54fc0e7-a0a3-4374-9407-c2638a1e7030" providerId="ADAL" clId="{57CA2B13-5FE8-4225-999E-365B38DDD99E}" dt="2020-05-19T15:30:40.080" v="98" actId="1076"/>
          <ac:picMkLst>
            <pc:docMk/>
            <pc:sldMk cId="10101900" sldId="261"/>
            <ac:picMk id="5122" creationId="{00000000-0000-0000-0000-000000000000}"/>
          </ac:picMkLst>
        </pc:picChg>
      </pc:sldChg>
      <pc:sldChg chg="delSp add ord">
        <pc:chgData name="Andrei Bragarenco" userId="d54fc0e7-a0a3-4374-9407-c2638a1e7030" providerId="ADAL" clId="{57CA2B13-5FE8-4225-999E-365B38DDD99E}" dt="2020-05-19T17:05:50.574" v="560"/>
        <pc:sldMkLst>
          <pc:docMk/>
          <pc:sldMk cId="3306511185" sldId="262"/>
        </pc:sldMkLst>
        <pc:picChg chg="del">
          <ac:chgData name="Andrei Bragarenco" userId="d54fc0e7-a0a3-4374-9407-c2638a1e7030" providerId="ADAL" clId="{57CA2B13-5FE8-4225-999E-365B38DDD99E}" dt="2020-05-19T17:05:50.574" v="560"/>
          <ac:picMkLst>
            <pc:docMk/>
            <pc:sldMk cId="3306511185" sldId="262"/>
            <ac:picMk id="7170" creationId="{F19D11BE-D8F7-46F3-B0A4-716246760F43}"/>
          </ac:picMkLst>
        </pc:picChg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4057555486" sldId="263"/>
        </pc:sldMkLst>
      </pc:sldChg>
      <pc:sldChg chg="modSp add">
        <pc:chgData name="Andrei Bragarenco" userId="d54fc0e7-a0a3-4374-9407-c2638a1e7030" providerId="ADAL" clId="{57CA2B13-5FE8-4225-999E-365B38DDD99E}" dt="2020-05-19T16:39:10.255" v="489" actId="1076"/>
        <pc:sldMkLst>
          <pc:docMk/>
          <pc:sldMk cId="4063514992" sldId="264"/>
        </pc:sldMkLst>
        <pc:picChg chg="mod">
          <ac:chgData name="Andrei Bragarenco" userId="d54fc0e7-a0a3-4374-9407-c2638a1e7030" providerId="ADAL" clId="{57CA2B13-5FE8-4225-999E-365B38DDD99E}" dt="2020-05-19T16:39:10.255" v="489" actId="1076"/>
          <ac:picMkLst>
            <pc:docMk/>
            <pc:sldMk cId="4063514992" sldId="264"/>
            <ac:picMk id="2050" creationId="{00000000-0000-0000-0000-000000000000}"/>
          </ac:picMkLst>
        </pc:picChg>
      </pc:sldChg>
      <pc:sldChg chg="modSp add del mod ord">
        <pc:chgData name="Andrei Bragarenco" userId="d54fc0e7-a0a3-4374-9407-c2638a1e7030" providerId="ADAL" clId="{57CA2B13-5FE8-4225-999E-365B38DDD99E}" dt="2020-05-19T16:48:26.926" v="503" actId="2696"/>
        <pc:sldMkLst>
          <pc:docMk/>
          <pc:sldMk cId="809124091" sldId="265"/>
        </pc:sldMkLst>
        <pc:spChg chg="mod">
          <ac:chgData name="Andrei Bragarenco" userId="d54fc0e7-a0a3-4374-9407-c2638a1e7030" providerId="ADAL" clId="{57CA2B13-5FE8-4225-999E-365B38DDD99E}" dt="2020-05-19T16:47:25.741" v="492" actId="27636"/>
          <ac:spMkLst>
            <pc:docMk/>
            <pc:sldMk cId="809124091" sldId="265"/>
            <ac:spMk id="2" creationId="{00000000-0000-0000-0000-000000000000}"/>
          </ac:spMkLst>
        </pc:spChg>
      </pc:sldChg>
      <pc:sldChg chg="add">
        <pc:chgData name="Andrei Bragarenco" userId="d54fc0e7-a0a3-4374-9407-c2638a1e7030" providerId="ADAL" clId="{57CA2B13-5FE8-4225-999E-365B38DDD99E}" dt="2020-05-19T16:48:31.548" v="504"/>
        <pc:sldMkLst>
          <pc:docMk/>
          <pc:sldMk cId="3264699823" sldId="265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271020339" sldId="266"/>
        </pc:sldMkLst>
      </pc:sldChg>
      <pc:sldChg chg="add del">
        <pc:chgData name="Andrei Bragarenco" userId="d54fc0e7-a0a3-4374-9407-c2638a1e7030" providerId="ADAL" clId="{57CA2B13-5FE8-4225-999E-365B38DDD99E}" dt="2020-05-19T16:48:26.926" v="503" actId="2696"/>
        <pc:sldMkLst>
          <pc:docMk/>
          <pc:sldMk cId="1209102503" sldId="267"/>
        </pc:sldMkLst>
      </pc:sldChg>
      <pc:sldChg chg="add">
        <pc:chgData name="Andrei Bragarenco" userId="d54fc0e7-a0a3-4374-9407-c2638a1e7030" providerId="ADAL" clId="{57CA2B13-5FE8-4225-999E-365B38DDD99E}" dt="2020-05-19T16:48:31.548" v="504"/>
        <pc:sldMkLst>
          <pc:docMk/>
          <pc:sldMk cId="4247195083" sldId="267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2636696330" sldId="268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3711126745" sldId="269"/>
        </pc:sldMkLst>
      </pc:sldChg>
      <pc:sldChg chg="add">
        <pc:chgData name="Andrei Bragarenco" userId="d54fc0e7-a0a3-4374-9407-c2638a1e7030" providerId="ADAL" clId="{57CA2B13-5FE8-4225-999E-365B38DDD99E}" dt="2020-05-19T16:46:23.107" v="490"/>
        <pc:sldMkLst>
          <pc:docMk/>
          <pc:sldMk cId="3297873831" sldId="270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171152152" sldId="271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708011836" sldId="272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873588619" sldId="273"/>
        </pc:sldMkLst>
      </pc:sldChg>
      <pc:sldChg chg="modSp">
        <pc:chgData name="Andrei Bragarenco" userId="d54fc0e7-a0a3-4374-9407-c2638a1e7030" providerId="ADAL" clId="{57CA2B13-5FE8-4225-999E-365B38DDD99E}" dt="2020-05-19T15:32:31.529" v="114" actId="1076"/>
        <pc:sldMkLst>
          <pc:docMk/>
          <pc:sldMk cId="2811061029" sldId="274"/>
        </pc:sldMkLst>
        <pc:picChg chg="mod">
          <ac:chgData name="Andrei Bragarenco" userId="d54fc0e7-a0a3-4374-9407-c2638a1e7030" providerId="ADAL" clId="{57CA2B13-5FE8-4225-999E-365B38DDD99E}" dt="2020-05-19T15:32:31.529" v="114" actId="1076"/>
          <ac:picMkLst>
            <pc:docMk/>
            <pc:sldMk cId="2811061029" sldId="274"/>
            <ac:picMk id="4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11.649" v="106" actId="1076"/>
          <ac:picMkLst>
            <pc:docMk/>
            <pc:sldMk cId="2811061029" sldId="274"/>
            <ac:picMk id="5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15.324" v="107" actId="1076"/>
          <ac:picMkLst>
            <pc:docMk/>
            <pc:sldMk cId="2811061029" sldId="274"/>
            <ac:picMk id="6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17.919" v="108" actId="1076"/>
          <ac:picMkLst>
            <pc:docMk/>
            <pc:sldMk cId="2811061029" sldId="274"/>
            <ac:picMk id="7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29.259" v="113" actId="1076"/>
          <ac:picMkLst>
            <pc:docMk/>
            <pc:sldMk cId="2811061029" sldId="274"/>
            <ac:picMk id="8" creationId="{00000000-0000-0000-0000-000000000000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5:36:31.187" v="155" actId="20577"/>
        <pc:sldMkLst>
          <pc:docMk/>
          <pc:sldMk cId="173076954" sldId="275"/>
        </pc:sldMkLst>
        <pc:spChg chg="mod">
          <ac:chgData name="Andrei Bragarenco" userId="d54fc0e7-a0a3-4374-9407-c2638a1e7030" providerId="ADAL" clId="{57CA2B13-5FE8-4225-999E-365B38DDD99E}" dt="2020-05-19T15:36:31.187" v="155" actId="20577"/>
          <ac:spMkLst>
            <pc:docMk/>
            <pc:sldMk cId="173076954" sldId="275"/>
            <ac:spMk id="2" creationId="{BDE6F5EC-6649-4A97-93B2-AA8B3B0C7F3E}"/>
          </ac:spMkLst>
        </pc:spChg>
        <pc:spChg chg="del">
          <ac:chgData name="Andrei Bragarenco" userId="d54fc0e7-a0a3-4374-9407-c2638a1e7030" providerId="ADAL" clId="{57CA2B13-5FE8-4225-999E-365B38DDD99E}" dt="2020-05-19T15:34:30.675" v="116" actId="478"/>
          <ac:spMkLst>
            <pc:docMk/>
            <pc:sldMk cId="173076954" sldId="275"/>
            <ac:spMk id="3" creationId="{34342B99-6E4C-4DD2-8385-46EB20899064}"/>
          </ac:spMkLst>
        </pc:spChg>
        <pc:picChg chg="add mod">
          <ac:chgData name="Andrei Bragarenco" userId="d54fc0e7-a0a3-4374-9407-c2638a1e7030" providerId="ADAL" clId="{57CA2B13-5FE8-4225-999E-365B38DDD99E}" dt="2020-05-19T15:36:26.536" v="154" actId="1076"/>
          <ac:picMkLst>
            <pc:docMk/>
            <pc:sldMk cId="173076954" sldId="275"/>
            <ac:picMk id="1026" creationId="{698FF24A-8C7D-42CE-8815-51C03E3732E0}"/>
          </ac:picMkLst>
        </pc:picChg>
        <pc:picChg chg="add mod">
          <ac:chgData name="Andrei Bragarenco" userId="d54fc0e7-a0a3-4374-9407-c2638a1e7030" providerId="ADAL" clId="{57CA2B13-5FE8-4225-999E-365B38DDD99E}" dt="2020-05-19T15:36:25.120" v="153" actId="1076"/>
          <ac:picMkLst>
            <pc:docMk/>
            <pc:sldMk cId="173076954" sldId="275"/>
            <ac:picMk id="1028" creationId="{AD95E27F-D040-43ED-AB59-7A592F3A9F58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5:39:51.304" v="200" actId="1076"/>
        <pc:sldMkLst>
          <pc:docMk/>
          <pc:sldMk cId="3373570941" sldId="276"/>
        </pc:sldMkLst>
        <pc:spChg chg="mod">
          <ac:chgData name="Andrei Bragarenco" userId="d54fc0e7-a0a3-4374-9407-c2638a1e7030" providerId="ADAL" clId="{57CA2B13-5FE8-4225-999E-365B38DDD99E}" dt="2020-05-19T15:39:09.736" v="193" actId="20577"/>
          <ac:spMkLst>
            <pc:docMk/>
            <pc:sldMk cId="3373570941" sldId="276"/>
            <ac:spMk id="2" creationId="{F9D37A62-9F7C-4096-9FF7-BB938538BB08}"/>
          </ac:spMkLst>
        </pc:spChg>
        <pc:spChg chg="del">
          <ac:chgData name="Andrei Bragarenco" userId="d54fc0e7-a0a3-4374-9407-c2638a1e7030" providerId="ADAL" clId="{57CA2B13-5FE8-4225-999E-365B38DDD99E}" dt="2020-05-19T15:36:45.828" v="157" actId="478"/>
          <ac:spMkLst>
            <pc:docMk/>
            <pc:sldMk cId="3373570941" sldId="276"/>
            <ac:spMk id="3" creationId="{6ADEBCF9-06BD-4FC2-AC84-74A548DB5093}"/>
          </ac:spMkLst>
        </pc:spChg>
        <pc:picChg chg="add mod">
          <ac:chgData name="Andrei Bragarenco" userId="d54fc0e7-a0a3-4374-9407-c2638a1e7030" providerId="ADAL" clId="{57CA2B13-5FE8-4225-999E-365B38DDD99E}" dt="2020-05-19T15:39:49.368" v="199" actId="1076"/>
          <ac:picMkLst>
            <pc:docMk/>
            <pc:sldMk cId="3373570941" sldId="276"/>
            <ac:picMk id="2050" creationId="{1D9F4502-DE08-4097-BA10-D9B406B17D00}"/>
          </ac:picMkLst>
        </pc:picChg>
        <pc:picChg chg="add mod">
          <ac:chgData name="Andrei Bragarenco" userId="d54fc0e7-a0a3-4374-9407-c2638a1e7030" providerId="ADAL" clId="{57CA2B13-5FE8-4225-999E-365B38DDD99E}" dt="2020-05-19T15:39:51.304" v="200" actId="1076"/>
          <ac:picMkLst>
            <pc:docMk/>
            <pc:sldMk cId="3373570941" sldId="276"/>
            <ac:picMk id="2052" creationId="{A0C0FE83-72EF-465F-9B71-AAAA7884AD32}"/>
          </ac:picMkLst>
        </pc:picChg>
        <pc:picChg chg="add mod">
          <ac:chgData name="Andrei Bragarenco" userId="d54fc0e7-a0a3-4374-9407-c2638a1e7030" providerId="ADAL" clId="{57CA2B13-5FE8-4225-999E-365B38DDD99E}" dt="2020-05-19T15:39:47.688" v="198" actId="1076"/>
          <ac:picMkLst>
            <pc:docMk/>
            <pc:sldMk cId="3373570941" sldId="276"/>
            <ac:picMk id="2054" creationId="{EAD33D69-7944-403A-82A8-246F12715B57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5:55:44.908" v="298" actId="1076"/>
        <pc:sldMkLst>
          <pc:docMk/>
          <pc:sldMk cId="2078655414" sldId="277"/>
        </pc:sldMkLst>
        <pc:spChg chg="mod">
          <ac:chgData name="Andrei Bragarenco" userId="d54fc0e7-a0a3-4374-9407-c2638a1e7030" providerId="ADAL" clId="{57CA2B13-5FE8-4225-999E-365B38DDD99E}" dt="2020-05-19T15:47:55.078" v="262" actId="20577"/>
          <ac:spMkLst>
            <pc:docMk/>
            <pc:sldMk cId="2078655414" sldId="277"/>
            <ac:spMk id="2" creationId="{5441F46D-D6A7-4510-8987-FA4501225BC9}"/>
          </ac:spMkLst>
        </pc:spChg>
        <pc:spChg chg="del">
          <ac:chgData name="Andrei Bragarenco" userId="d54fc0e7-a0a3-4374-9407-c2638a1e7030" providerId="ADAL" clId="{57CA2B13-5FE8-4225-999E-365B38DDD99E}" dt="2020-05-19T15:47:20.871" v="202"/>
          <ac:spMkLst>
            <pc:docMk/>
            <pc:sldMk cId="2078655414" sldId="277"/>
            <ac:spMk id="3" creationId="{242FB852-FF0C-4722-AC7B-3A3420A884CE}"/>
          </ac:spMkLst>
        </pc:spChg>
        <pc:spChg chg="add del mod">
          <ac:chgData name="Andrei Bragarenco" userId="d54fc0e7-a0a3-4374-9407-c2638a1e7030" providerId="ADAL" clId="{57CA2B13-5FE8-4225-999E-365B38DDD99E}" dt="2020-05-19T15:49:39.998" v="266"/>
          <ac:spMkLst>
            <pc:docMk/>
            <pc:sldMk cId="2078655414" sldId="277"/>
            <ac:spMk id="4" creationId="{BDAF55C7-1A06-414B-AADF-85932FD5A297}"/>
          </ac:spMkLst>
        </pc:spChg>
        <pc:spChg chg="add del mod">
          <ac:chgData name="Andrei Bragarenco" userId="d54fc0e7-a0a3-4374-9407-c2638a1e7030" providerId="ADAL" clId="{57CA2B13-5FE8-4225-999E-365B38DDD99E}" dt="2020-05-19T15:55:27.377" v="289" actId="478"/>
          <ac:spMkLst>
            <pc:docMk/>
            <pc:sldMk cId="2078655414" sldId="277"/>
            <ac:spMk id="5" creationId="{C71430E3-D091-4B58-956A-FD7A1CF3B4A3}"/>
          </ac:spMkLst>
        </pc:spChg>
        <pc:spChg chg="add del mod">
          <ac:chgData name="Andrei Bragarenco" userId="d54fc0e7-a0a3-4374-9407-c2638a1e7030" providerId="ADAL" clId="{57CA2B13-5FE8-4225-999E-365B38DDD99E}" dt="2020-05-19T15:55:24.648" v="283" actId="478"/>
          <ac:spMkLst>
            <pc:docMk/>
            <pc:sldMk cId="2078655414" sldId="277"/>
            <ac:spMk id="6" creationId="{F52A92FA-FB60-412A-A2AF-23CD56607F06}"/>
          </ac:spMkLst>
        </pc:spChg>
        <pc:picChg chg="add del mod">
          <ac:chgData name="Andrei Bragarenco" userId="d54fc0e7-a0a3-4374-9407-c2638a1e7030" providerId="ADAL" clId="{57CA2B13-5FE8-4225-999E-365B38DDD99E}" dt="2020-05-19T15:49:17.619" v="263" actId="478"/>
          <ac:picMkLst>
            <pc:docMk/>
            <pc:sldMk cId="2078655414" sldId="277"/>
            <ac:picMk id="3074" creationId="{7B7E3987-0964-4109-A991-07C1EC86AA66}"/>
          </ac:picMkLst>
        </pc:picChg>
        <pc:picChg chg="add del">
          <ac:chgData name="Andrei Bragarenco" userId="d54fc0e7-a0a3-4374-9407-c2638a1e7030" providerId="ADAL" clId="{57CA2B13-5FE8-4225-999E-365B38DDD99E}" dt="2020-05-19T15:49:37.196" v="265" actId="478"/>
          <ac:picMkLst>
            <pc:docMk/>
            <pc:sldMk cId="2078655414" sldId="277"/>
            <ac:picMk id="3076" creationId="{E8D09E06-31BE-482C-AB6D-AFC7B7793164}"/>
          </ac:picMkLst>
        </pc:picChg>
        <pc:picChg chg="add del mod">
          <ac:chgData name="Andrei Bragarenco" userId="d54fc0e7-a0a3-4374-9407-c2638a1e7030" providerId="ADAL" clId="{57CA2B13-5FE8-4225-999E-365B38DDD99E}" dt="2020-05-19T15:55:41.168" v="297" actId="14100"/>
          <ac:picMkLst>
            <pc:docMk/>
            <pc:sldMk cId="2078655414" sldId="277"/>
            <ac:picMk id="3078" creationId="{E21BD7DD-BA07-4F82-A0C0-813169C58B0D}"/>
          </ac:picMkLst>
        </pc:picChg>
        <pc:picChg chg="add del mod">
          <ac:chgData name="Andrei Bragarenco" userId="d54fc0e7-a0a3-4374-9407-c2638a1e7030" providerId="ADAL" clId="{57CA2B13-5FE8-4225-999E-365B38DDD99E}" dt="2020-05-19T15:55:31.703" v="293" actId="478"/>
          <ac:picMkLst>
            <pc:docMk/>
            <pc:sldMk cId="2078655414" sldId="277"/>
            <ac:picMk id="3080" creationId="{E6173C86-BFE4-4CFD-AB9A-C093F4BDB0B6}"/>
          </ac:picMkLst>
        </pc:picChg>
        <pc:picChg chg="add del mod">
          <ac:chgData name="Andrei Bragarenco" userId="d54fc0e7-a0a3-4374-9407-c2638a1e7030" providerId="ADAL" clId="{57CA2B13-5FE8-4225-999E-365B38DDD99E}" dt="2020-05-19T15:55:30.948" v="292"/>
          <ac:picMkLst>
            <pc:docMk/>
            <pc:sldMk cId="2078655414" sldId="277"/>
            <ac:picMk id="3082" creationId="{505949E5-54CA-474A-9ACF-13EB4A01287D}"/>
          </ac:picMkLst>
        </pc:picChg>
        <pc:picChg chg="add del mod">
          <ac:chgData name="Andrei Bragarenco" userId="d54fc0e7-a0a3-4374-9407-c2638a1e7030" providerId="ADAL" clId="{57CA2B13-5FE8-4225-999E-365B38DDD99E}" dt="2020-05-19T15:55:26.967" v="288"/>
          <ac:picMkLst>
            <pc:docMk/>
            <pc:sldMk cId="2078655414" sldId="277"/>
            <ac:picMk id="3084" creationId="{43998638-1F20-42B5-AD41-5E45DB7D879B}"/>
          </ac:picMkLst>
        </pc:picChg>
        <pc:picChg chg="add del mod">
          <ac:chgData name="Andrei Bragarenco" userId="d54fc0e7-a0a3-4374-9407-c2638a1e7030" providerId="ADAL" clId="{57CA2B13-5FE8-4225-999E-365B38DDD99E}" dt="2020-05-19T15:55:25.962" v="285"/>
          <ac:picMkLst>
            <pc:docMk/>
            <pc:sldMk cId="2078655414" sldId="277"/>
            <ac:picMk id="3086" creationId="{BB88771C-24EB-401F-B914-F55F09285320}"/>
          </ac:picMkLst>
        </pc:picChg>
        <pc:picChg chg="add mod">
          <ac:chgData name="Andrei Bragarenco" userId="d54fc0e7-a0a3-4374-9407-c2638a1e7030" providerId="ADAL" clId="{57CA2B13-5FE8-4225-999E-365B38DDD99E}" dt="2020-05-19T15:55:44.908" v="298" actId="1076"/>
          <ac:picMkLst>
            <pc:docMk/>
            <pc:sldMk cId="2078655414" sldId="277"/>
            <ac:picMk id="3088" creationId="{FF6972BC-4470-4E26-9BBB-A63152DA1623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6:04:42.125" v="343" actId="14100"/>
        <pc:sldMkLst>
          <pc:docMk/>
          <pc:sldMk cId="3066359017" sldId="278"/>
        </pc:sldMkLst>
        <pc:spChg chg="mod">
          <ac:chgData name="Andrei Bragarenco" userId="d54fc0e7-a0a3-4374-9407-c2638a1e7030" providerId="ADAL" clId="{57CA2B13-5FE8-4225-999E-365B38DDD99E}" dt="2020-05-19T16:01:46.898" v="337" actId="313"/>
          <ac:spMkLst>
            <pc:docMk/>
            <pc:sldMk cId="3066359017" sldId="278"/>
            <ac:spMk id="2" creationId="{DC7CCF89-AF79-48FD-8F4F-B108042A0EE1}"/>
          </ac:spMkLst>
        </pc:spChg>
        <pc:spChg chg="del">
          <ac:chgData name="Andrei Bragarenco" userId="d54fc0e7-a0a3-4374-9407-c2638a1e7030" providerId="ADAL" clId="{57CA2B13-5FE8-4225-999E-365B38DDD99E}" dt="2020-05-19T16:01:22.951" v="300"/>
          <ac:spMkLst>
            <pc:docMk/>
            <pc:sldMk cId="3066359017" sldId="278"/>
            <ac:spMk id="3" creationId="{189A0EDA-0895-4582-A7A6-6DA88D37ECF9}"/>
          </ac:spMkLst>
        </pc:spChg>
        <pc:picChg chg="add mod">
          <ac:chgData name="Andrei Bragarenco" userId="d54fc0e7-a0a3-4374-9407-c2638a1e7030" providerId="ADAL" clId="{57CA2B13-5FE8-4225-999E-365B38DDD99E}" dt="2020-05-19T16:04:42.125" v="343" actId="14100"/>
          <ac:picMkLst>
            <pc:docMk/>
            <pc:sldMk cId="3066359017" sldId="278"/>
            <ac:picMk id="4098" creationId="{E8A089B4-F14C-4F35-9C93-100C6D2C9C99}"/>
          </ac:picMkLst>
        </pc:picChg>
      </pc:sldChg>
      <pc:sldChg chg="addSp delSp modSp mod modClrScheme chgLayout">
        <pc:chgData name="Andrei Bragarenco" userId="d54fc0e7-a0a3-4374-9407-c2638a1e7030" providerId="ADAL" clId="{57CA2B13-5FE8-4225-999E-365B38DDD99E}" dt="2020-05-19T16:36:16.542" v="481" actId="6549"/>
        <pc:sldMkLst>
          <pc:docMk/>
          <pc:sldMk cId="2233280445" sldId="279"/>
        </pc:sldMkLst>
        <pc:spChg chg="mod ord">
          <ac:chgData name="Andrei Bragarenco" userId="d54fc0e7-a0a3-4374-9407-c2638a1e7030" providerId="ADAL" clId="{57CA2B13-5FE8-4225-999E-365B38DDD99E}" dt="2020-05-19T16:36:16.542" v="481" actId="6549"/>
          <ac:spMkLst>
            <pc:docMk/>
            <pc:sldMk cId="2233280445" sldId="279"/>
            <ac:spMk id="2" creationId="{00000000-0000-0000-0000-000000000000}"/>
          </ac:spMkLst>
        </pc:spChg>
        <pc:spChg chg="add del mod">
          <ac:chgData name="Andrei Bragarenco" userId="d54fc0e7-a0a3-4374-9407-c2638a1e7030" providerId="ADAL" clId="{57CA2B13-5FE8-4225-999E-365B38DDD99E}" dt="2020-05-19T16:13:03.626" v="399" actId="478"/>
          <ac:spMkLst>
            <pc:docMk/>
            <pc:sldMk cId="2233280445" sldId="279"/>
            <ac:spMk id="3" creationId="{EA672D1D-BC04-4543-9625-594ECEAAD47D}"/>
          </ac:spMkLst>
        </pc:spChg>
        <pc:picChg chg="del">
          <ac:chgData name="Andrei Bragarenco" userId="d54fc0e7-a0a3-4374-9407-c2638a1e7030" providerId="ADAL" clId="{57CA2B13-5FE8-4225-999E-365B38DDD99E}" dt="2020-05-19T16:12:57.433" v="397" actId="478"/>
          <ac:picMkLst>
            <pc:docMk/>
            <pc:sldMk cId="2233280445" sldId="279"/>
            <ac:picMk id="14338" creationId="{00000000-0000-0000-0000-000000000000}"/>
          </ac:picMkLst>
        </pc:picChg>
        <pc:picChg chg="del">
          <ac:chgData name="Andrei Bragarenco" userId="d54fc0e7-a0a3-4374-9407-c2638a1e7030" providerId="ADAL" clId="{57CA2B13-5FE8-4225-999E-365B38DDD99E}" dt="2020-05-19T16:13:00.961" v="398" actId="478"/>
          <ac:picMkLst>
            <pc:docMk/>
            <pc:sldMk cId="2233280445" sldId="279"/>
            <ac:picMk id="14340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6:13:59.874" v="429" actId="1076"/>
          <ac:picMkLst>
            <pc:docMk/>
            <pc:sldMk cId="2233280445" sldId="279"/>
            <ac:picMk id="14342" creationId="{00000000-0000-0000-0000-000000000000}"/>
          </ac:picMkLst>
        </pc:picChg>
      </pc:sldChg>
      <pc:sldChg chg="del">
        <pc:chgData name="Andrei Bragarenco" userId="d54fc0e7-a0a3-4374-9407-c2638a1e7030" providerId="ADAL" clId="{57CA2B13-5FE8-4225-999E-365B38DDD99E}" dt="2020-05-19T16:09:21.717" v="344"/>
        <pc:sldMkLst>
          <pc:docMk/>
          <pc:sldMk cId="3161030038" sldId="279"/>
        </pc:sldMkLst>
      </pc:sldChg>
      <pc:sldChg chg="delSp modSp add mod ord modClrScheme chgLayout">
        <pc:chgData name="Andrei Bragarenco" userId="d54fc0e7-a0a3-4374-9407-c2638a1e7030" providerId="ADAL" clId="{57CA2B13-5FE8-4225-999E-365B38DDD99E}" dt="2020-05-19T16:36:34.201" v="482" actId="6549"/>
        <pc:sldMkLst>
          <pc:docMk/>
          <pc:sldMk cId="1131397888" sldId="280"/>
        </pc:sldMkLst>
        <pc:spChg chg="mod ord">
          <ac:chgData name="Andrei Bragarenco" userId="d54fc0e7-a0a3-4374-9407-c2638a1e7030" providerId="ADAL" clId="{57CA2B13-5FE8-4225-999E-365B38DDD99E}" dt="2020-05-19T16:36:34.201" v="482" actId="6549"/>
          <ac:spMkLst>
            <pc:docMk/>
            <pc:sldMk cId="1131397888" sldId="280"/>
            <ac:spMk id="2" creationId="{00000000-0000-0000-0000-000000000000}"/>
          </ac:spMkLst>
        </pc:spChg>
        <pc:picChg chg="mod ord">
          <ac:chgData name="Andrei Bragarenco" userId="d54fc0e7-a0a3-4374-9407-c2638a1e7030" providerId="ADAL" clId="{57CA2B13-5FE8-4225-999E-365B38DDD99E}" dt="2020-05-19T16:12:20.808" v="393" actId="1076"/>
          <ac:picMkLst>
            <pc:docMk/>
            <pc:sldMk cId="1131397888" sldId="280"/>
            <ac:picMk id="14338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6:12:22.543" v="394" actId="1076"/>
          <ac:picMkLst>
            <pc:docMk/>
            <pc:sldMk cId="1131397888" sldId="280"/>
            <ac:picMk id="14340" creationId="{00000000-0000-0000-0000-000000000000}"/>
          </ac:picMkLst>
        </pc:picChg>
        <pc:picChg chg="del">
          <ac:chgData name="Andrei Bragarenco" userId="d54fc0e7-a0a3-4374-9407-c2638a1e7030" providerId="ADAL" clId="{57CA2B13-5FE8-4225-999E-365B38DDD99E}" dt="2020-05-19T16:11:04.284" v="346" actId="478"/>
          <ac:picMkLst>
            <pc:docMk/>
            <pc:sldMk cId="1131397888" sldId="280"/>
            <ac:picMk id="14342" creationId="{00000000-0000-0000-0000-000000000000}"/>
          </ac:picMkLst>
        </pc:picChg>
      </pc:sldChg>
      <pc:sldChg chg="modSp">
        <pc:chgData name="Andrei Bragarenco" userId="d54fc0e7-a0a3-4374-9407-c2638a1e7030" providerId="ADAL" clId="{57CA2B13-5FE8-4225-999E-365B38DDD99E}" dt="2020-05-19T16:35:45.696" v="469" actId="1076"/>
        <pc:sldMkLst>
          <pc:docMk/>
          <pc:sldMk cId="3620230285" sldId="281"/>
        </pc:sldMkLst>
        <pc:picChg chg="mod">
          <ac:chgData name="Andrei Bragarenco" userId="d54fc0e7-a0a3-4374-9407-c2638a1e7030" providerId="ADAL" clId="{57CA2B13-5FE8-4225-999E-365B38DDD99E}" dt="2020-05-19T16:35:45.696" v="469" actId="1076"/>
          <ac:picMkLst>
            <pc:docMk/>
            <pc:sldMk cId="3620230285" sldId="281"/>
            <ac:picMk id="15362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6:18:21.768" v="440" actId="14100"/>
          <ac:picMkLst>
            <pc:docMk/>
            <pc:sldMk cId="3620230285" sldId="281"/>
            <ac:picMk id="15366" creationId="{00000000-0000-0000-0000-000000000000}"/>
          </ac:picMkLst>
        </pc:picChg>
      </pc:sldChg>
      <pc:sldChg chg="addSp delSp modSp new mod ord">
        <pc:chgData name="Andrei Bragarenco" userId="d54fc0e7-a0a3-4374-9407-c2638a1e7030" providerId="ADAL" clId="{57CA2B13-5FE8-4225-999E-365B38DDD99E}" dt="2020-05-19T16:36:44.032" v="484"/>
        <pc:sldMkLst>
          <pc:docMk/>
          <pc:sldMk cId="2285572665" sldId="282"/>
        </pc:sldMkLst>
        <pc:spChg chg="mod">
          <ac:chgData name="Andrei Bragarenco" userId="d54fc0e7-a0a3-4374-9407-c2638a1e7030" providerId="ADAL" clId="{57CA2B13-5FE8-4225-999E-365B38DDD99E}" dt="2020-05-19T16:36:03.164" v="480" actId="20577"/>
          <ac:spMkLst>
            <pc:docMk/>
            <pc:sldMk cId="2285572665" sldId="282"/>
            <ac:spMk id="2" creationId="{6CDA197F-6924-423F-960C-285B33D26FB1}"/>
          </ac:spMkLst>
        </pc:spChg>
        <pc:spChg chg="del">
          <ac:chgData name="Andrei Bragarenco" userId="d54fc0e7-a0a3-4374-9407-c2638a1e7030" providerId="ADAL" clId="{57CA2B13-5FE8-4225-999E-365B38DDD99E}" dt="2020-05-19T16:20:26.373" v="444" actId="478"/>
          <ac:spMkLst>
            <pc:docMk/>
            <pc:sldMk cId="2285572665" sldId="282"/>
            <ac:spMk id="3" creationId="{E04EA98F-FDF7-4695-976F-7932A83758A8}"/>
          </ac:spMkLst>
        </pc:spChg>
        <pc:picChg chg="add mod">
          <ac:chgData name="Andrei Bragarenco" userId="d54fc0e7-a0a3-4374-9407-c2638a1e7030" providerId="ADAL" clId="{57CA2B13-5FE8-4225-999E-365B38DDD99E}" dt="2020-05-19T16:33:05.152" v="464" actId="1076"/>
          <ac:picMkLst>
            <pc:docMk/>
            <pc:sldMk cId="2285572665" sldId="282"/>
            <ac:picMk id="5122" creationId="{5A6929EF-35B5-4CAD-BC6B-6C2204F87034}"/>
          </ac:picMkLst>
        </pc:picChg>
        <pc:picChg chg="add del mod">
          <ac:chgData name="Andrei Bragarenco" userId="d54fc0e7-a0a3-4374-9407-c2638a1e7030" providerId="ADAL" clId="{57CA2B13-5FE8-4225-999E-365B38DDD99E}" dt="2020-05-19T16:32:51.310" v="458" actId="478"/>
          <ac:picMkLst>
            <pc:docMk/>
            <pc:sldMk cId="2285572665" sldId="282"/>
            <ac:picMk id="5124" creationId="{F608EF83-D134-4496-832A-AAE9EC73E667}"/>
          </ac:picMkLst>
        </pc:picChg>
        <pc:picChg chg="add mod">
          <ac:chgData name="Andrei Bragarenco" userId="d54fc0e7-a0a3-4374-9407-c2638a1e7030" providerId="ADAL" clId="{57CA2B13-5FE8-4225-999E-365B38DDD99E}" dt="2020-05-19T16:33:03.625" v="463" actId="1076"/>
          <ac:picMkLst>
            <pc:docMk/>
            <pc:sldMk cId="2285572665" sldId="282"/>
            <ac:picMk id="5126" creationId="{75A0C0B2-4FD6-4B56-B84C-E57514E30CB0}"/>
          </ac:picMkLst>
        </pc:picChg>
        <pc:picChg chg="add mod">
          <ac:chgData name="Andrei Bragarenco" userId="d54fc0e7-a0a3-4374-9407-c2638a1e7030" providerId="ADAL" clId="{57CA2B13-5FE8-4225-999E-365B38DDD99E}" dt="2020-05-19T16:34:34.895" v="468" actId="1076"/>
          <ac:picMkLst>
            <pc:docMk/>
            <pc:sldMk cId="2285572665" sldId="282"/>
            <ac:picMk id="5128" creationId="{A0A7EF87-7721-407F-8E40-73432739F70A}"/>
          </ac:picMkLst>
        </pc:picChg>
      </pc:sldChg>
      <pc:sldChg chg="add del">
        <pc:chgData name="Andrei Bragarenco" userId="d54fc0e7-a0a3-4374-9407-c2638a1e7030" providerId="ADAL" clId="{57CA2B13-5FE8-4225-999E-365B38DDD99E}" dt="2020-05-19T16:48:07.646" v="498" actId="47"/>
        <pc:sldMkLst>
          <pc:docMk/>
          <pc:sldMk cId="4176948472" sldId="283"/>
        </pc:sldMkLst>
      </pc:sldChg>
      <pc:sldChg chg="add del">
        <pc:chgData name="Andrei Bragarenco" userId="d54fc0e7-a0a3-4374-9407-c2638a1e7030" providerId="ADAL" clId="{57CA2B13-5FE8-4225-999E-365B38DDD99E}" dt="2020-05-19T16:47:34.388" v="493" actId="47"/>
        <pc:sldMkLst>
          <pc:docMk/>
          <pc:sldMk cId="189476805" sldId="284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046276799" sldId="285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224450689" sldId="286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4149190870" sldId="287"/>
        </pc:sldMkLst>
      </pc:sldChg>
      <pc:sldChg chg="addSp delSp modSp new mod">
        <pc:chgData name="Andrei Bragarenco" userId="d54fc0e7-a0a3-4374-9407-c2638a1e7030" providerId="ADAL" clId="{57CA2B13-5FE8-4225-999E-365B38DDD99E}" dt="2020-05-19T17:04:04.668" v="559" actId="20577"/>
        <pc:sldMkLst>
          <pc:docMk/>
          <pc:sldMk cId="1330447332" sldId="288"/>
        </pc:sldMkLst>
        <pc:spChg chg="mod">
          <ac:chgData name="Andrei Bragarenco" userId="d54fc0e7-a0a3-4374-9407-c2638a1e7030" providerId="ADAL" clId="{57CA2B13-5FE8-4225-999E-365B38DDD99E}" dt="2020-05-19T17:04:04.668" v="559" actId="20577"/>
          <ac:spMkLst>
            <pc:docMk/>
            <pc:sldMk cId="1330447332" sldId="288"/>
            <ac:spMk id="2" creationId="{C0A4A0F5-EFB1-4F53-9F8E-801D016B4884}"/>
          </ac:spMkLst>
        </pc:spChg>
        <pc:spChg chg="del">
          <ac:chgData name="Andrei Bragarenco" userId="d54fc0e7-a0a3-4374-9407-c2638a1e7030" providerId="ADAL" clId="{57CA2B13-5FE8-4225-999E-365B38DDD99E}" dt="2020-05-19T16:54:49.476" v="506"/>
          <ac:spMkLst>
            <pc:docMk/>
            <pc:sldMk cId="1330447332" sldId="288"/>
            <ac:spMk id="3" creationId="{013938ED-3252-40E8-A5D9-E2D29E9B9D24}"/>
          </ac:spMkLst>
        </pc:spChg>
        <pc:picChg chg="add mod">
          <ac:chgData name="Andrei Bragarenco" userId="d54fc0e7-a0a3-4374-9407-c2638a1e7030" providerId="ADAL" clId="{57CA2B13-5FE8-4225-999E-365B38DDD99E}" dt="2020-05-19T17:03:09.672" v="546" actId="1076"/>
          <ac:picMkLst>
            <pc:docMk/>
            <pc:sldMk cId="1330447332" sldId="288"/>
            <ac:picMk id="6146" creationId="{AC4B8B20-89B5-4376-A498-D1A10940C8CB}"/>
          </ac:picMkLst>
        </pc:picChg>
        <pc:picChg chg="add del mod">
          <ac:chgData name="Andrei Bragarenco" userId="d54fc0e7-a0a3-4374-9407-c2638a1e7030" providerId="ADAL" clId="{57CA2B13-5FE8-4225-999E-365B38DDD99E}" dt="2020-05-19T16:57:00.238" v="513" actId="478"/>
          <ac:picMkLst>
            <pc:docMk/>
            <pc:sldMk cId="1330447332" sldId="288"/>
            <ac:picMk id="6148" creationId="{C0CB4BEB-66BB-46D8-A050-131B8E9384D4}"/>
          </ac:picMkLst>
        </pc:picChg>
        <pc:picChg chg="add del mod">
          <ac:chgData name="Andrei Bragarenco" userId="d54fc0e7-a0a3-4374-9407-c2638a1e7030" providerId="ADAL" clId="{57CA2B13-5FE8-4225-999E-365B38DDD99E}" dt="2020-05-19T17:02:32.856" v="530" actId="478"/>
          <ac:picMkLst>
            <pc:docMk/>
            <pc:sldMk cId="1330447332" sldId="288"/>
            <ac:picMk id="6150" creationId="{6347EB6E-87C0-43B9-AC8B-8F2710E0227F}"/>
          </ac:picMkLst>
        </pc:picChg>
        <pc:picChg chg="add mod">
          <ac:chgData name="Andrei Bragarenco" userId="d54fc0e7-a0a3-4374-9407-c2638a1e7030" providerId="ADAL" clId="{57CA2B13-5FE8-4225-999E-365B38DDD99E}" dt="2020-05-19T17:03:04.375" v="545" actId="1076"/>
          <ac:picMkLst>
            <pc:docMk/>
            <pc:sldMk cId="1330447332" sldId="288"/>
            <ac:picMk id="6152" creationId="{CD0173CB-3AFE-4338-B470-C4BD5631D01C}"/>
          </ac:picMkLst>
        </pc:picChg>
        <pc:picChg chg="add mod">
          <ac:chgData name="Andrei Bragarenco" userId="d54fc0e7-a0a3-4374-9407-c2638a1e7030" providerId="ADAL" clId="{57CA2B13-5FE8-4225-999E-365B38DDD99E}" dt="2020-05-19T17:02:40.025" v="533" actId="1076"/>
          <ac:picMkLst>
            <pc:docMk/>
            <pc:sldMk cId="1330447332" sldId="288"/>
            <ac:picMk id="6154" creationId="{12E5EF33-1B07-43BD-8D93-E695051EAF69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7:09:13.494" v="585" actId="478"/>
        <pc:sldMkLst>
          <pc:docMk/>
          <pc:sldMk cId="3795148946" sldId="289"/>
        </pc:sldMkLst>
        <pc:spChg chg="mod">
          <ac:chgData name="Andrei Bragarenco" userId="d54fc0e7-a0a3-4374-9407-c2638a1e7030" providerId="ADAL" clId="{57CA2B13-5FE8-4225-999E-365B38DDD99E}" dt="2020-05-19T17:06:08.542" v="576" actId="20577"/>
          <ac:spMkLst>
            <pc:docMk/>
            <pc:sldMk cId="3795148946" sldId="289"/>
            <ac:spMk id="2" creationId="{5BD09F3F-0D8A-4D2E-94DB-D6980A25627C}"/>
          </ac:spMkLst>
        </pc:spChg>
        <pc:spChg chg="del">
          <ac:chgData name="Andrei Bragarenco" userId="d54fc0e7-a0a3-4374-9407-c2638a1e7030" providerId="ADAL" clId="{57CA2B13-5FE8-4225-999E-365B38DDD99E}" dt="2020-05-19T17:05:55.325" v="562"/>
          <ac:spMkLst>
            <pc:docMk/>
            <pc:sldMk cId="3795148946" sldId="289"/>
            <ac:spMk id="3" creationId="{DEBDF439-E518-435A-82ED-E3DD594D1B6B}"/>
          </ac:spMkLst>
        </pc:spChg>
        <pc:spChg chg="add del mod">
          <ac:chgData name="Andrei Bragarenco" userId="d54fc0e7-a0a3-4374-9407-c2638a1e7030" providerId="ADAL" clId="{57CA2B13-5FE8-4225-999E-365B38DDD99E}" dt="2020-05-19T17:09:13.494" v="585" actId="478"/>
          <ac:spMkLst>
            <pc:docMk/>
            <pc:sldMk cId="3795148946" sldId="289"/>
            <ac:spMk id="4" creationId="{2F4AAD6F-4A0A-4558-8862-9064EC64BE0E}"/>
          </ac:spMkLst>
        </pc:spChg>
        <pc:spChg chg="add del mod">
          <ac:chgData name="Andrei Bragarenco" userId="d54fc0e7-a0a3-4374-9407-c2638a1e7030" providerId="ADAL" clId="{57CA2B13-5FE8-4225-999E-365B38DDD99E}" dt="2020-05-19T17:08:54.143" v="579"/>
          <ac:spMkLst>
            <pc:docMk/>
            <pc:sldMk cId="3795148946" sldId="289"/>
            <ac:spMk id="5" creationId="{273AC299-87F1-4506-93A5-8CAE3F3504F2}"/>
          </ac:spMkLst>
        </pc:spChg>
        <pc:picChg chg="add del mod">
          <ac:chgData name="Andrei Bragarenco" userId="d54fc0e7-a0a3-4374-9407-c2638a1e7030" providerId="ADAL" clId="{57CA2B13-5FE8-4225-999E-365B38DDD99E}" dt="2020-05-19T17:08:51.388" v="577" actId="478"/>
          <ac:picMkLst>
            <pc:docMk/>
            <pc:sldMk cId="3795148946" sldId="289"/>
            <ac:picMk id="8194" creationId="{E2FC59EF-476C-42E3-9112-D36A6C77C428}"/>
          </ac:picMkLst>
        </pc:picChg>
        <pc:picChg chg="add mod">
          <ac:chgData name="Andrei Bragarenco" userId="d54fc0e7-a0a3-4374-9407-c2638a1e7030" providerId="ADAL" clId="{57CA2B13-5FE8-4225-999E-365B38DDD99E}" dt="2020-05-19T17:09:08.368" v="584" actId="14100"/>
          <ac:picMkLst>
            <pc:docMk/>
            <pc:sldMk cId="3795148946" sldId="289"/>
            <ac:picMk id="8196" creationId="{FA34C6DD-BAB4-4D62-8FEE-D442C251572F}"/>
          </ac:picMkLst>
        </pc:picChg>
      </pc:sldChg>
      <pc:sldMasterChg chg="delSldLayout">
        <pc:chgData name="Andrei Bragarenco" userId="d54fc0e7-a0a3-4374-9407-c2638a1e7030" providerId="ADAL" clId="{57CA2B13-5FE8-4225-999E-365B38DDD99E}" dt="2020-05-19T16:48:26.926" v="503" actId="2696"/>
        <pc:sldMasterMkLst>
          <pc:docMk/>
          <pc:sldMasterMk cId="0" sldId="2147483659"/>
        </pc:sldMasterMkLst>
        <pc:sldLayoutChg chg="del">
          <pc:chgData name="Andrei Bragarenco" userId="d54fc0e7-a0a3-4374-9407-c2638a1e7030" providerId="ADAL" clId="{57CA2B13-5FE8-4225-999E-365B38DDD99E}" dt="2020-05-19T16:48:26.926" v="503" actId="2696"/>
          <pc:sldLayoutMkLst>
            <pc:docMk/>
            <pc:sldMasterMk cId="0" sldId="2147483659"/>
            <pc:sldLayoutMk cId="3089230000" sldId="2147483661"/>
          </pc:sldLayoutMkLst>
        </pc:sldLayoutChg>
      </pc:sldMasterChg>
    </pc:docChg>
  </pc:docChgLst>
  <pc:docChgLst>
    <pc:chgData name="Andrei Bragarenco" userId="S::andrei.bragarenco@microlab.utm.md::207dec75-d508-43f9-97fe-f8e7ba533595" providerId="AD" clId="Web-{2364B082-92AF-8F1D-31B1-93E18700CB8D}"/>
    <pc:docChg chg="addSld delSld modSld sldOrd">
      <pc:chgData name="Andrei Bragarenco" userId="S::andrei.bragarenco@microlab.utm.md::207dec75-d508-43f9-97fe-f8e7ba533595" providerId="AD" clId="Web-{2364B082-92AF-8F1D-31B1-93E18700CB8D}" dt="2020-05-26T13:10:28.871" v="1542"/>
      <pc:docMkLst>
        <pc:docMk/>
      </pc:docMkLst>
      <pc:sldChg chg="del">
        <pc:chgData name="Andrei Bragarenco" userId="S::andrei.bragarenco@microlab.utm.md::207dec75-d508-43f9-97fe-f8e7ba533595" providerId="AD" clId="Web-{2364B082-92AF-8F1D-31B1-93E18700CB8D}" dt="2020-05-26T12:44:00.252" v="1497"/>
        <pc:sldMkLst>
          <pc:docMk/>
          <pc:sldMk cId="3264699823" sldId="265"/>
        </pc:sldMkLst>
      </pc:sldChg>
      <pc:sldChg chg="addSp delSp modSp">
        <pc:chgData name="Andrei Bragarenco" userId="S::andrei.bragarenco@microlab.utm.md::207dec75-d508-43f9-97fe-f8e7ba533595" providerId="AD" clId="Web-{2364B082-92AF-8F1D-31B1-93E18700CB8D}" dt="2020-05-25T22:19:28.089" v="686" actId="20577"/>
        <pc:sldMkLst>
          <pc:docMk/>
          <pc:sldMk cId="3620230285" sldId="281"/>
        </pc:sldMkLst>
        <pc:spChg chg="mod">
          <ac:chgData name="Andrei Bragarenco" userId="S::andrei.bragarenco@microlab.utm.md::207dec75-d508-43f9-97fe-f8e7ba533595" providerId="AD" clId="Web-{2364B082-92AF-8F1D-31B1-93E18700CB8D}" dt="2020-05-25T22:19:28.089" v="686" actId="20577"/>
          <ac:spMkLst>
            <pc:docMk/>
            <pc:sldMk cId="3620230285" sldId="281"/>
            <ac:spMk id="2" creationId="{00000000-0000-0000-0000-000000000000}"/>
          </ac:spMkLst>
        </pc:spChg>
        <pc:spChg chg="add del mod">
          <ac:chgData name="Andrei Bragarenco" userId="S::andrei.bragarenco@microlab.utm.md::207dec75-d508-43f9-97fe-f8e7ba533595" providerId="AD" clId="Web-{2364B082-92AF-8F1D-31B1-93E18700CB8D}" dt="2020-05-25T22:19:15.574" v="682"/>
          <ac:spMkLst>
            <pc:docMk/>
            <pc:sldMk cId="3620230285" sldId="281"/>
            <ac:spMk id="4" creationId="{ACA895D9-AA43-406A-8DAA-E00D492EA866}"/>
          </ac:spMkLst>
        </pc:spChg>
        <pc:picChg chg="add mod ord">
          <ac:chgData name="Andrei Bragarenco" userId="S::andrei.bragarenco@microlab.utm.md::207dec75-d508-43f9-97fe-f8e7ba533595" providerId="AD" clId="Web-{2364B082-92AF-8F1D-31B1-93E18700CB8D}" dt="2020-05-25T22:19:20.011" v="684" actId="1076"/>
          <ac:picMkLst>
            <pc:docMk/>
            <pc:sldMk cId="3620230285" sldId="281"/>
            <ac:picMk id="5" creationId="{16281B2E-F63E-438D-99B7-1CC58F62E180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2:19:03.355" v="674"/>
          <ac:picMkLst>
            <pc:docMk/>
            <pc:sldMk cId="3620230285" sldId="281"/>
            <ac:picMk id="15362" creationId="{00000000-0000-0000-0000-000000000000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2:19:02.449" v="673"/>
          <ac:picMkLst>
            <pc:docMk/>
            <pc:sldMk cId="3620230285" sldId="281"/>
            <ac:picMk id="15366" creationId="{00000000-0000-0000-0000-000000000000}"/>
          </ac:picMkLst>
        </pc:picChg>
      </pc:sldChg>
      <pc:sldChg chg="addSp delSp modSp">
        <pc:chgData name="Andrei Bragarenco" userId="S::andrei.bragarenco@microlab.utm.md::207dec75-d508-43f9-97fe-f8e7ba533595" providerId="AD" clId="Web-{2364B082-92AF-8F1D-31B1-93E18700CB8D}" dt="2020-05-25T21:02:16.270" v="207" actId="1076"/>
        <pc:sldMkLst>
          <pc:docMk/>
          <pc:sldMk cId="2119618528" sldId="290"/>
        </pc:sldMkLst>
        <pc:spChg chg="mod">
          <ac:chgData name="Andrei Bragarenco" userId="S::andrei.bragarenco@microlab.utm.md::207dec75-d508-43f9-97fe-f8e7ba533595" providerId="AD" clId="Web-{2364B082-92AF-8F1D-31B1-93E18700CB8D}" dt="2020-05-25T20:59:46.926" v="83" actId="20577"/>
          <ac:spMkLst>
            <pc:docMk/>
            <pc:sldMk cId="2119618528" sldId="290"/>
            <ac:spMk id="6" creationId="{44FB6630-733D-44C4-9AED-2BC900339285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02:14.833" v="205" actId="20577"/>
          <ac:spMkLst>
            <pc:docMk/>
            <pc:sldMk cId="2119618528" sldId="290"/>
            <ac:spMk id="8" creationId="{CA0437DB-233C-4EFC-A281-F72964B6398E}"/>
          </ac:spMkLst>
        </pc:spChg>
        <pc:picChg chg="del mod">
          <ac:chgData name="Andrei Bragarenco" userId="S::andrei.bragarenco@microlab.utm.md::207dec75-d508-43f9-97fe-f8e7ba533595" providerId="AD" clId="Web-{2364B082-92AF-8F1D-31B1-93E18700CB8D}" dt="2020-05-25T20:57:55.723" v="15"/>
          <ac:picMkLst>
            <pc:docMk/>
            <pc:sldMk cId="2119618528" sldId="290"/>
            <ac:picMk id="3" creationId="{323D1753-3452-4AFF-AA62-166B79BF1D55}"/>
          </ac:picMkLst>
        </pc:picChg>
        <pc:picChg chg="del mod">
          <ac:chgData name="Andrei Bragarenco" userId="S::andrei.bragarenco@microlab.utm.md::207dec75-d508-43f9-97fe-f8e7ba533595" providerId="AD" clId="Web-{2364B082-92AF-8F1D-31B1-93E18700CB8D}" dt="2020-05-25T20:57:57.223" v="16"/>
          <ac:picMkLst>
            <pc:docMk/>
            <pc:sldMk cId="2119618528" sldId="290"/>
            <ac:picMk id="4" creationId="{1A02DA7D-C8B3-4056-9467-6D2E787747E6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0:55:10.911" v="10"/>
          <ac:picMkLst>
            <pc:docMk/>
            <pc:sldMk cId="2119618528" sldId="290"/>
            <ac:picMk id="5" creationId="{5AF36A1D-2851-4BBD-8AD1-0731F53479B6}"/>
          </ac:picMkLst>
        </pc:picChg>
        <pc:picChg chg="mod">
          <ac:chgData name="Andrei Bragarenco" userId="S::andrei.bragarenco@microlab.utm.md::207dec75-d508-43f9-97fe-f8e7ba533595" providerId="AD" clId="Web-{2364B082-92AF-8F1D-31B1-93E18700CB8D}" dt="2020-05-25T21:02:16.270" v="207" actId="1076"/>
          <ac:picMkLst>
            <pc:docMk/>
            <pc:sldMk cId="2119618528" sldId="290"/>
            <ac:picMk id="7" creationId="{EC033CB8-DCF2-4BE0-9D7A-376F3B015C2E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0:55:30.442" v="14" actId="1076"/>
          <ac:picMkLst>
            <pc:docMk/>
            <pc:sldMk cId="2119618528" sldId="290"/>
            <ac:picMk id="9" creationId="{9F06C9EA-49F4-402A-B882-1CEE798B8240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0:58:10.020" v="20" actId="1076"/>
          <ac:picMkLst>
            <pc:docMk/>
            <pc:sldMk cId="2119618528" sldId="290"/>
            <ac:picMk id="10" creationId="{1D68F573-07A0-4790-BC37-0919158FE3BF}"/>
          </ac:picMkLst>
        </pc:picChg>
      </pc:sldChg>
      <pc:sldChg chg="delSp modSp">
        <pc:chgData name="Andrei Bragarenco" userId="S::andrei.bragarenco@microlab.utm.md::207dec75-d508-43f9-97fe-f8e7ba533595" providerId="AD" clId="Web-{2364B082-92AF-8F1D-31B1-93E18700CB8D}" dt="2020-05-25T21:16:00.708" v="247" actId="1076"/>
        <pc:sldMkLst>
          <pc:docMk/>
          <pc:sldMk cId="850077085" sldId="291"/>
        </pc:sldMkLst>
        <pc:picChg chg="del">
          <ac:chgData name="Andrei Bragarenco" userId="S::andrei.bragarenco@microlab.utm.md::207dec75-d508-43f9-97fe-f8e7ba533595" providerId="AD" clId="Web-{2364B082-92AF-8F1D-31B1-93E18700CB8D}" dt="2020-05-25T21:15:53.396" v="243"/>
          <ac:picMkLst>
            <pc:docMk/>
            <pc:sldMk cId="850077085" sldId="291"/>
            <ac:picMk id="18" creationId="{8EBC91F8-BFB6-46CB-9A14-7B6E82E02CB1}"/>
          </ac:picMkLst>
        </pc:picChg>
        <pc:picChg chg="mod">
          <ac:chgData name="Andrei Bragarenco" userId="S::andrei.bragarenco@microlab.utm.md::207dec75-d508-43f9-97fe-f8e7ba533595" providerId="AD" clId="Web-{2364B082-92AF-8F1D-31B1-93E18700CB8D}" dt="2020-05-25T21:15:56.287" v="244" actId="1076"/>
          <ac:picMkLst>
            <pc:docMk/>
            <pc:sldMk cId="850077085" sldId="291"/>
            <ac:picMk id="19" creationId="{847799DC-603F-4ED6-813C-988E64AD636C}"/>
          </ac:picMkLst>
        </pc:picChg>
        <pc:picChg chg="mod">
          <ac:chgData name="Andrei Bragarenco" userId="S::andrei.bragarenco@microlab.utm.md::207dec75-d508-43f9-97fe-f8e7ba533595" providerId="AD" clId="Web-{2364B082-92AF-8F1D-31B1-93E18700CB8D}" dt="2020-05-25T21:15:59.021" v="246" actId="1076"/>
          <ac:picMkLst>
            <pc:docMk/>
            <pc:sldMk cId="850077085" sldId="291"/>
            <ac:picMk id="20" creationId="{6C3C123C-A744-4D3A-87F1-1CD3658875E7}"/>
          </ac:picMkLst>
        </pc:picChg>
        <pc:picChg chg="mod">
          <ac:chgData name="Andrei Bragarenco" userId="S::andrei.bragarenco@microlab.utm.md::207dec75-d508-43f9-97fe-f8e7ba533595" providerId="AD" clId="Web-{2364B082-92AF-8F1D-31B1-93E18700CB8D}" dt="2020-05-25T21:16:00.708" v="247" actId="1076"/>
          <ac:picMkLst>
            <pc:docMk/>
            <pc:sldMk cId="850077085" sldId="291"/>
            <ac:picMk id="21" creationId="{81ED1979-92E2-4C7B-9609-3992BEE44579}"/>
          </ac:picMkLst>
        </pc:picChg>
        <pc:picChg chg="mod">
          <ac:chgData name="Andrei Bragarenco" userId="S::andrei.bragarenco@microlab.utm.md::207dec75-d508-43f9-97fe-f8e7ba533595" providerId="AD" clId="Web-{2364B082-92AF-8F1D-31B1-93E18700CB8D}" dt="2020-05-25T21:15:57.677" v="245" actId="1076"/>
          <ac:picMkLst>
            <pc:docMk/>
            <pc:sldMk cId="850077085" sldId="291"/>
            <ac:picMk id="22" creationId="{C84719F0-31D5-4DBA-8865-29B233CEA554}"/>
          </ac:picMkLst>
        </pc:picChg>
      </pc:sldChg>
      <pc:sldChg chg="addSp delSp modSp">
        <pc:chgData name="Andrei Bragarenco" userId="S::andrei.bragarenco@microlab.utm.md::207dec75-d508-43f9-97fe-f8e7ba533595" providerId="AD" clId="Web-{2364B082-92AF-8F1D-31B1-93E18700CB8D}" dt="2020-05-25T21:04:53.333" v="220" actId="1076"/>
        <pc:sldMkLst>
          <pc:docMk/>
          <pc:sldMk cId="2721469932" sldId="293"/>
        </pc:sldMkLst>
        <pc:spChg chg="mod">
          <ac:chgData name="Andrei Bragarenco" userId="S::andrei.bragarenco@microlab.utm.md::207dec75-d508-43f9-97fe-f8e7ba533595" providerId="AD" clId="Web-{2364B082-92AF-8F1D-31B1-93E18700CB8D}" dt="2020-05-25T21:04:52.567" v="219" actId="20577"/>
          <ac:spMkLst>
            <pc:docMk/>
            <pc:sldMk cId="2721469932" sldId="293"/>
            <ac:spMk id="2" creationId="{96DF04A8-82A2-4949-8473-712C61D73769}"/>
          </ac:spMkLst>
        </pc:spChg>
        <pc:picChg chg="mod">
          <ac:chgData name="Andrei Bragarenco" userId="S::andrei.bragarenco@microlab.utm.md::207dec75-d508-43f9-97fe-f8e7ba533595" providerId="AD" clId="Web-{2364B082-92AF-8F1D-31B1-93E18700CB8D}" dt="2020-05-25T21:04:53.333" v="220" actId="1076"/>
          <ac:picMkLst>
            <pc:docMk/>
            <pc:sldMk cId="2721469932" sldId="293"/>
            <ac:picMk id="3" creationId="{02B8DA34-E0F1-46D8-A21A-F165E93E174C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04:11.442" v="208"/>
          <ac:picMkLst>
            <pc:docMk/>
            <pc:sldMk cId="2721469932" sldId="293"/>
            <ac:picMk id="4" creationId="{5636CC4B-D979-480A-8680-B26F7DD8F37E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1:04:36.599" v="217" actId="1076"/>
          <ac:picMkLst>
            <pc:docMk/>
            <pc:sldMk cId="2721469932" sldId="293"/>
            <ac:picMk id="5" creationId="{13864381-A336-48A8-A27D-D925C5796F42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04:28.067" v="212"/>
          <ac:picMkLst>
            <pc:docMk/>
            <pc:sldMk cId="2721469932" sldId="293"/>
            <ac:picMk id="7" creationId="{667857A3-0854-416E-8F97-6493A10CFD5F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04:29.036" v="213"/>
          <ac:picMkLst>
            <pc:docMk/>
            <pc:sldMk cId="2721469932" sldId="293"/>
            <ac:picMk id="8" creationId="{8FD19F63-E36F-4650-9396-961482BE89D9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04:12.427" v="209"/>
          <ac:picMkLst>
            <pc:docMk/>
            <pc:sldMk cId="2721469932" sldId="293"/>
            <ac:picMk id="9" creationId="{9FD5A435-7EFE-4982-A2E2-FFAD41C509FF}"/>
          </ac:picMkLst>
        </pc:picChg>
      </pc:sldChg>
      <pc:sldChg chg="addSp delSp modSp">
        <pc:chgData name="Andrei Bragarenco" userId="S::andrei.bragarenco@microlab.utm.md::207dec75-d508-43f9-97fe-f8e7ba533595" providerId="AD" clId="Web-{2364B082-92AF-8F1D-31B1-93E18700CB8D}" dt="2020-05-25T21:14:38.443" v="242" actId="1076"/>
        <pc:sldMkLst>
          <pc:docMk/>
          <pc:sldMk cId="3026167777" sldId="295"/>
        </pc:sldMkLst>
        <pc:picChg chg="del">
          <ac:chgData name="Andrei Bragarenco" userId="S::andrei.bragarenco@microlab.utm.md::207dec75-d508-43f9-97fe-f8e7ba533595" providerId="AD" clId="Web-{2364B082-92AF-8F1D-31B1-93E18700CB8D}" dt="2020-05-25T21:06:32.802" v="222"/>
          <ac:picMkLst>
            <pc:docMk/>
            <pc:sldMk cId="3026167777" sldId="295"/>
            <ac:picMk id="3" creationId="{AF91E93D-B6D8-483E-8F74-34D090609729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14:27.787" v="238"/>
          <ac:picMkLst>
            <pc:docMk/>
            <pc:sldMk cId="3026167777" sldId="295"/>
            <ac:picMk id="4" creationId="{F8A0E53B-A5EC-41FF-8F13-99191A640DF9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1:12:42.786" v="235" actId="1076"/>
          <ac:picMkLst>
            <pc:docMk/>
            <pc:sldMk cId="3026167777" sldId="295"/>
            <ac:picMk id="5" creationId="{7F2A1495-2D2A-42A9-973F-70D795C822B8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06:31.895" v="221"/>
          <ac:picMkLst>
            <pc:docMk/>
            <pc:sldMk cId="3026167777" sldId="295"/>
            <ac:picMk id="6" creationId="{25E7DF08-0F15-444F-9670-5C23FD484DB2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5T21:13:10.115" v="237"/>
          <ac:picMkLst>
            <pc:docMk/>
            <pc:sldMk cId="3026167777" sldId="295"/>
            <ac:picMk id="7" creationId="{D81822BD-0880-4A58-AC56-41190893D33A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1:12:41.115" v="234" actId="1076"/>
          <ac:picMkLst>
            <pc:docMk/>
            <pc:sldMk cId="3026167777" sldId="295"/>
            <ac:picMk id="8" creationId="{90DC7EEA-ABBD-4618-92E0-1AD8627166C6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1:14:38.443" v="242" actId="1076"/>
          <ac:picMkLst>
            <pc:docMk/>
            <pc:sldMk cId="3026167777" sldId="295"/>
            <ac:picMk id="9" creationId="{C04F07B8-DBB9-4FB4-93DC-D7344C38E9FD}"/>
          </ac:picMkLst>
        </pc:picChg>
      </pc:sldChg>
      <pc:sldChg chg="addSp delSp modSp">
        <pc:chgData name="Andrei Bragarenco" userId="S::andrei.bragarenco@microlab.utm.md::207dec75-d508-43f9-97fe-f8e7ba533595" providerId="AD" clId="Web-{2364B082-92AF-8F1D-31B1-93E18700CB8D}" dt="2020-05-25T21:44:14.570" v="537" actId="1076"/>
        <pc:sldMkLst>
          <pc:docMk/>
          <pc:sldMk cId="1190000969" sldId="296"/>
        </pc:sldMkLst>
        <pc:picChg chg="del">
          <ac:chgData name="Andrei Bragarenco" userId="S::andrei.bragarenco@microlab.utm.md::207dec75-d508-43f9-97fe-f8e7ba533595" providerId="AD" clId="Web-{2364B082-92AF-8F1D-31B1-93E18700CB8D}" dt="2020-05-25T21:17:20.755" v="279"/>
          <ac:picMkLst>
            <pc:docMk/>
            <pc:sldMk cId="1190000969" sldId="296"/>
            <ac:picMk id="3" creationId="{91E3D408-97AA-4D0B-BABD-EA2E4DD176A5}"/>
          </ac:picMkLst>
        </pc:picChg>
        <pc:picChg chg="mod">
          <ac:chgData name="Andrei Bragarenco" userId="S::andrei.bragarenco@microlab.utm.md::207dec75-d508-43f9-97fe-f8e7ba533595" providerId="AD" clId="Web-{2364B082-92AF-8F1D-31B1-93E18700CB8D}" dt="2020-05-25T21:20:19.787" v="284" actId="1076"/>
          <ac:picMkLst>
            <pc:docMk/>
            <pc:sldMk cId="1190000969" sldId="296"/>
            <ac:picMk id="4" creationId="{5967CEE2-AD39-452D-AFDE-0609A3D00AA7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1:43:59.930" v="533" actId="1076"/>
          <ac:picMkLst>
            <pc:docMk/>
            <pc:sldMk cId="1190000969" sldId="296"/>
            <ac:picMk id="5" creationId="{0557C047-6998-4EBA-B4DE-B6E772603081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1:44:14.570" v="537" actId="1076"/>
          <ac:picMkLst>
            <pc:docMk/>
            <pc:sldMk cId="1190000969" sldId="296"/>
            <ac:picMk id="6" creationId="{A6E23031-A2B2-4D60-B27F-91365753B6CA}"/>
          </ac:picMkLst>
        </pc:picChg>
      </pc:sldChg>
      <pc:sldChg chg="modSp">
        <pc:chgData name="Andrei Bragarenco" userId="S::andrei.bragarenco@microlab.utm.md::207dec75-d508-43f9-97fe-f8e7ba533595" providerId="AD" clId="Web-{2364B082-92AF-8F1D-31B1-93E18700CB8D}" dt="2020-05-25T21:22:52.021" v="373" actId="20577"/>
        <pc:sldMkLst>
          <pc:docMk/>
          <pc:sldMk cId="1435171670" sldId="297"/>
        </pc:sldMkLst>
        <pc:spChg chg="mod">
          <ac:chgData name="Andrei Bragarenco" userId="S::andrei.bragarenco@microlab.utm.md::207dec75-d508-43f9-97fe-f8e7ba533595" providerId="AD" clId="Web-{2364B082-92AF-8F1D-31B1-93E18700CB8D}" dt="2020-05-25T21:22:52.021" v="373" actId="20577"/>
          <ac:spMkLst>
            <pc:docMk/>
            <pc:sldMk cId="1435171670" sldId="297"/>
            <ac:spMk id="2" creationId="{96DF04A8-82A2-4949-8473-712C61D73769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2:42.912" v="370" actId="20577"/>
          <ac:spMkLst>
            <pc:docMk/>
            <pc:sldMk cId="1435171670" sldId="297"/>
            <ac:spMk id="5" creationId="{EFD82689-0613-4397-9A56-EF863DDBEAE3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1:19.490" v="298" actId="1076"/>
          <ac:spMkLst>
            <pc:docMk/>
            <pc:sldMk cId="1435171670" sldId="297"/>
            <ac:spMk id="8" creationId="{6AEEE81D-D7C1-4ED8-BCFD-82B763F05A1F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1:15.131" v="297" actId="20577"/>
          <ac:spMkLst>
            <pc:docMk/>
            <pc:sldMk cId="1435171670" sldId="297"/>
            <ac:spMk id="9" creationId="{68724D54-6DD5-453D-9DBB-E94D549CD2E1}"/>
          </ac:spMkLst>
        </pc:spChg>
        <pc:cxnChg chg="mod">
          <ac:chgData name="Andrei Bragarenco" userId="S::andrei.bragarenco@microlab.utm.md::207dec75-d508-43f9-97fe-f8e7ba533595" providerId="AD" clId="Web-{2364B082-92AF-8F1D-31B1-93E18700CB8D}" dt="2020-05-25T21:21:07.740" v="295" actId="14100"/>
          <ac:cxnSpMkLst>
            <pc:docMk/>
            <pc:sldMk cId="1435171670" sldId="297"/>
            <ac:cxnSpMk id="10" creationId="{AA41F25C-533B-4207-A724-DDE2C9A5971C}"/>
          </ac:cxnSpMkLst>
        </pc:cxnChg>
        <pc:cxnChg chg="mod">
          <ac:chgData name="Andrei Bragarenco" userId="S::andrei.bragarenco@microlab.utm.md::207dec75-d508-43f9-97fe-f8e7ba533595" providerId="AD" clId="Web-{2364B082-92AF-8F1D-31B1-93E18700CB8D}" dt="2020-05-25T21:21:32.412" v="301" actId="14100"/>
          <ac:cxnSpMkLst>
            <pc:docMk/>
            <pc:sldMk cId="1435171670" sldId="297"/>
            <ac:cxnSpMk id="11" creationId="{37EFE4FF-749A-4D8F-8CFA-36A2B6AFA0F6}"/>
          </ac:cxnSpMkLst>
        </pc:cxnChg>
      </pc:sldChg>
      <pc:sldChg chg="modSp">
        <pc:chgData name="Andrei Bragarenco" userId="S::andrei.bragarenco@microlab.utm.md::207dec75-d508-43f9-97fe-f8e7ba533595" providerId="AD" clId="Web-{2364B082-92AF-8F1D-31B1-93E18700CB8D}" dt="2020-05-25T21:39:43.414" v="532" actId="14100"/>
        <pc:sldMkLst>
          <pc:docMk/>
          <pc:sldMk cId="2292544154" sldId="298"/>
        </pc:sldMkLst>
        <pc:spChg chg="mod">
          <ac:chgData name="Andrei Bragarenco" userId="S::andrei.bragarenco@microlab.utm.md::207dec75-d508-43f9-97fe-f8e7ba533595" providerId="AD" clId="Web-{2364B082-92AF-8F1D-31B1-93E18700CB8D}" dt="2020-05-25T21:23:45.725" v="376" actId="20577"/>
          <ac:spMkLst>
            <pc:docMk/>
            <pc:sldMk cId="2292544154" sldId="298"/>
            <ac:spMk id="9" creationId="{68724D54-6DD5-453D-9DBB-E94D549CD2E1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4:05.865" v="383" actId="20577"/>
          <ac:spMkLst>
            <pc:docMk/>
            <pc:sldMk cId="2292544154" sldId="298"/>
            <ac:spMk id="14" creationId="{6E234F5E-F649-4F14-B920-3D400ED9A335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39:37.820" v="531" actId="1076"/>
          <ac:spMkLst>
            <pc:docMk/>
            <pc:sldMk cId="2292544154" sldId="298"/>
            <ac:spMk id="17" creationId="{198BB041-053E-4E47-8D4B-E02D708E6698}"/>
          </ac:spMkLst>
        </pc:spChg>
        <pc:cxnChg chg="mod">
          <ac:chgData name="Andrei Bragarenco" userId="S::andrei.bragarenco@microlab.utm.md::207dec75-d508-43f9-97fe-f8e7ba533595" providerId="AD" clId="Web-{2364B082-92AF-8F1D-31B1-93E18700CB8D}" dt="2020-05-25T21:39:28.164" v="530" actId="14100"/>
          <ac:cxnSpMkLst>
            <pc:docMk/>
            <pc:sldMk cId="2292544154" sldId="298"/>
            <ac:cxnSpMk id="3" creationId="{2BDF3F05-FFFB-41A8-9A82-245A45A87FB0}"/>
          </ac:cxnSpMkLst>
        </pc:cxnChg>
        <pc:cxnChg chg="mod">
          <ac:chgData name="Andrei Bragarenco" userId="S::andrei.bragarenco@microlab.utm.md::207dec75-d508-43f9-97fe-f8e7ba533595" providerId="AD" clId="Web-{2364B082-92AF-8F1D-31B1-93E18700CB8D}" dt="2020-05-25T21:38:53.445" v="521" actId="14100"/>
          <ac:cxnSpMkLst>
            <pc:docMk/>
            <pc:sldMk cId="2292544154" sldId="298"/>
            <ac:cxnSpMk id="10" creationId="{AA41F25C-533B-4207-A724-DDE2C9A5971C}"/>
          </ac:cxnSpMkLst>
        </pc:cxnChg>
        <pc:cxnChg chg="mod">
          <ac:chgData name="Andrei Bragarenco" userId="S::andrei.bragarenco@microlab.utm.md::207dec75-d508-43f9-97fe-f8e7ba533595" providerId="AD" clId="Web-{2364B082-92AF-8F1D-31B1-93E18700CB8D}" dt="2020-05-25T21:39:43.414" v="532" actId="14100"/>
          <ac:cxnSpMkLst>
            <pc:docMk/>
            <pc:sldMk cId="2292544154" sldId="298"/>
            <ac:cxnSpMk id="18" creationId="{54229974-9493-4347-974E-3874AC3F8A5E}"/>
          </ac:cxnSpMkLst>
        </pc:cxnChg>
        <pc:cxnChg chg="mod">
          <ac:chgData name="Andrei Bragarenco" userId="S::andrei.bragarenco@microlab.utm.md::207dec75-d508-43f9-97fe-f8e7ba533595" providerId="AD" clId="Web-{2364B082-92AF-8F1D-31B1-93E18700CB8D}" dt="2020-05-25T21:39:25.711" v="529" actId="14100"/>
          <ac:cxnSpMkLst>
            <pc:docMk/>
            <pc:sldMk cId="2292544154" sldId="298"/>
            <ac:cxnSpMk id="19" creationId="{FBCCC2FE-B832-4C75-ADAE-723C2C484C6F}"/>
          </ac:cxnSpMkLst>
        </pc:cxnChg>
      </pc:sldChg>
      <pc:sldChg chg="delSp modSp">
        <pc:chgData name="Andrei Bragarenco" userId="S::andrei.bragarenco@microlab.utm.md::207dec75-d508-43f9-97fe-f8e7ba533595" providerId="AD" clId="Web-{2364B082-92AF-8F1D-31B1-93E18700CB8D}" dt="2020-05-25T21:29:08.725" v="487" actId="1076"/>
        <pc:sldMkLst>
          <pc:docMk/>
          <pc:sldMk cId="619554493" sldId="299"/>
        </pc:sldMkLst>
        <pc:spChg chg="mod">
          <ac:chgData name="Andrei Bragarenco" userId="S::andrei.bragarenco@microlab.utm.md::207dec75-d508-43f9-97fe-f8e7ba533595" providerId="AD" clId="Web-{2364B082-92AF-8F1D-31B1-93E18700CB8D}" dt="2020-05-25T21:26:41.990" v="388" actId="20577"/>
          <ac:spMkLst>
            <pc:docMk/>
            <pc:sldMk cId="619554493" sldId="299"/>
            <ac:spMk id="2" creationId="{96DF04A8-82A2-4949-8473-712C61D73769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7:54.834" v="447" actId="20577"/>
          <ac:spMkLst>
            <pc:docMk/>
            <pc:sldMk cId="619554493" sldId="299"/>
            <ac:spMk id="5" creationId="{EFD82689-0613-4397-9A56-EF863DDBEAE3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8:44.662" v="477" actId="20577"/>
          <ac:spMkLst>
            <pc:docMk/>
            <pc:sldMk cId="619554493" sldId="299"/>
            <ac:spMk id="9" creationId="{68724D54-6DD5-453D-9DBB-E94D549CD2E1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8:05.412" v="451" actId="20577"/>
          <ac:spMkLst>
            <pc:docMk/>
            <pc:sldMk cId="619554493" sldId="299"/>
            <ac:spMk id="11" creationId="{0A3EB388-02F7-47C6-8889-6D79480A4598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6:52.506" v="401" actId="20577"/>
          <ac:spMkLst>
            <pc:docMk/>
            <pc:sldMk cId="619554493" sldId="299"/>
            <ac:spMk id="22" creationId="{7ACA8558-1089-4DD7-8107-5F40FF4EFD5B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9:06.022" v="483" actId="1076"/>
          <ac:spMkLst>
            <pc:docMk/>
            <pc:sldMk cId="619554493" sldId="299"/>
            <ac:spMk id="30" creationId="{58A65260-4D60-4901-97E7-08305DD1A22A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9:06.037" v="486" actId="1076"/>
          <ac:spMkLst>
            <pc:docMk/>
            <pc:sldMk cId="619554493" sldId="299"/>
            <ac:spMk id="31" creationId="{4FB5538D-1A72-4E6F-998B-13E378548972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9:08.725" v="487" actId="1076"/>
          <ac:spMkLst>
            <pc:docMk/>
            <pc:sldMk cId="619554493" sldId="299"/>
            <ac:spMk id="34" creationId="{A149ECC4-55D1-48BF-964B-CA8BC969343E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29:06.037" v="485" actId="1076"/>
          <ac:spMkLst>
            <pc:docMk/>
            <pc:sldMk cId="619554493" sldId="299"/>
            <ac:spMk id="36" creationId="{8333DF14-97F6-4610-B534-798F3AC78FEE}"/>
          </ac:spMkLst>
        </pc:spChg>
        <pc:picChg chg="del">
          <ac:chgData name="Andrei Bragarenco" userId="S::andrei.bragarenco@microlab.utm.md::207dec75-d508-43f9-97fe-f8e7ba533595" providerId="AD" clId="Web-{2364B082-92AF-8F1D-31B1-93E18700CB8D}" dt="2020-05-25T21:28:32.787" v="468"/>
          <ac:picMkLst>
            <pc:docMk/>
            <pc:sldMk cId="619554493" sldId="299"/>
            <ac:picMk id="12" creationId="{5AD82304-FAC8-424B-9F8E-E97C0EC3EC94}"/>
          </ac:picMkLst>
        </pc:picChg>
        <pc:cxnChg chg="mod">
          <ac:chgData name="Andrei Bragarenco" userId="S::andrei.bragarenco@microlab.utm.md::207dec75-d508-43f9-97fe-f8e7ba533595" providerId="AD" clId="Web-{2364B082-92AF-8F1D-31B1-93E18700CB8D}" dt="2020-05-25T21:29:06.022" v="484" actId="1076"/>
          <ac:cxnSpMkLst>
            <pc:docMk/>
            <pc:sldMk cId="619554493" sldId="299"/>
            <ac:cxnSpMk id="33" creationId="{FE562CE6-930F-4113-89D5-A19142D825CD}"/>
          </ac:cxnSpMkLst>
        </pc:cxnChg>
      </pc:sldChg>
      <pc:sldChg chg="del">
        <pc:chgData name="Andrei Bragarenco" userId="S::andrei.bragarenco@microlab.utm.md::207dec75-d508-43f9-97fe-f8e7ba533595" providerId="AD" clId="Web-{2364B082-92AF-8F1D-31B1-93E18700CB8D}" dt="2020-05-25T21:44:32.070" v="538"/>
        <pc:sldMkLst>
          <pc:docMk/>
          <pc:sldMk cId="1572053849" sldId="300"/>
        </pc:sldMkLst>
      </pc:sldChg>
      <pc:sldChg chg="addSp delSp modSp">
        <pc:chgData name="Andrei Bragarenco" userId="S::andrei.bragarenco@microlab.utm.md::207dec75-d508-43f9-97fe-f8e7ba533595" providerId="AD" clId="Web-{2364B082-92AF-8F1D-31B1-93E18700CB8D}" dt="2020-05-26T12:43:16.892" v="1496" actId="1076"/>
        <pc:sldMkLst>
          <pc:docMk/>
          <pc:sldMk cId="1919763279" sldId="301"/>
        </pc:sldMkLst>
        <pc:spChg chg="mod">
          <ac:chgData name="Andrei Bragarenco" userId="S::andrei.bragarenco@microlab.utm.md::207dec75-d508-43f9-97fe-f8e7ba533595" providerId="AD" clId="Web-{2364B082-92AF-8F1D-31B1-93E18700CB8D}" dt="2020-05-26T12:41:30.032" v="1492" actId="20577"/>
          <ac:spMkLst>
            <pc:docMk/>
            <pc:sldMk cId="1919763279" sldId="301"/>
            <ac:spMk id="2" creationId="{96DF04A8-82A2-4949-8473-712C61D73769}"/>
          </ac:spMkLst>
        </pc:spChg>
        <pc:picChg chg="add mod">
          <ac:chgData name="Andrei Bragarenco" userId="S::andrei.bragarenco@microlab.utm.md::207dec75-d508-43f9-97fe-f8e7ba533595" providerId="AD" clId="Web-{2364B082-92AF-8F1D-31B1-93E18700CB8D}" dt="2020-05-26T12:43:16.892" v="1496" actId="1076"/>
          <ac:picMkLst>
            <pc:docMk/>
            <pc:sldMk cId="1919763279" sldId="301"/>
            <ac:picMk id="3" creationId="{2DA2F276-2D73-4BDD-AC7E-F958C5F360AB}"/>
          </ac:picMkLst>
        </pc:picChg>
        <pc:picChg chg="del mod">
          <ac:chgData name="Andrei Bragarenco" userId="S::andrei.bragarenco@microlab.utm.md::207dec75-d508-43f9-97fe-f8e7ba533595" providerId="AD" clId="Web-{2364B082-92AF-8F1D-31B1-93E18700CB8D}" dt="2020-05-26T12:41:15.860" v="1488"/>
          <ac:picMkLst>
            <pc:docMk/>
            <pc:sldMk cId="1919763279" sldId="301"/>
            <ac:picMk id="7" creationId="{CC29FF52-0739-4886-B4B5-E6167C755409}"/>
          </ac:picMkLst>
        </pc:picChg>
      </pc:sldChg>
      <pc:sldChg chg="addSp delSp modSp">
        <pc:chgData name="Andrei Bragarenco" userId="S::andrei.bragarenco@microlab.utm.md::207dec75-d508-43f9-97fe-f8e7ba533595" providerId="AD" clId="Web-{2364B082-92AF-8F1D-31B1-93E18700CB8D}" dt="2020-05-26T12:45:57.674" v="1509" actId="20577"/>
        <pc:sldMkLst>
          <pc:docMk/>
          <pc:sldMk cId="3728441255" sldId="302"/>
        </pc:sldMkLst>
        <pc:spChg chg="mod">
          <ac:chgData name="Andrei Bragarenco" userId="S::andrei.bragarenco@microlab.utm.md::207dec75-d508-43f9-97fe-f8e7ba533595" providerId="AD" clId="Web-{2364B082-92AF-8F1D-31B1-93E18700CB8D}" dt="2020-05-26T12:45:57.674" v="1509" actId="20577"/>
          <ac:spMkLst>
            <pc:docMk/>
            <pc:sldMk cId="3728441255" sldId="302"/>
            <ac:spMk id="2" creationId="{96DF04A8-82A2-4949-8473-712C61D73769}"/>
          </ac:spMkLst>
        </pc:spChg>
        <pc:picChg chg="del">
          <ac:chgData name="Andrei Bragarenco" userId="S::andrei.bragarenco@microlab.utm.md::207dec75-d508-43f9-97fe-f8e7ba533595" providerId="AD" clId="Web-{2364B082-92AF-8F1D-31B1-93E18700CB8D}" dt="2020-05-26T12:45:30.799" v="1500"/>
          <ac:picMkLst>
            <pc:docMk/>
            <pc:sldMk cId="3728441255" sldId="302"/>
            <ac:picMk id="3" creationId="{098E48BD-611B-4735-824E-08EDAC107FFA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45:44.909" v="1504" actId="1076"/>
          <ac:picMkLst>
            <pc:docMk/>
            <pc:sldMk cId="3728441255" sldId="302"/>
            <ac:picMk id="4" creationId="{0A2AEF79-A426-400E-AE6F-9B8583776DCF}"/>
          </ac:picMkLst>
        </pc:picChg>
      </pc:sldChg>
      <pc:sldChg chg="del">
        <pc:chgData name="Andrei Bragarenco" userId="S::andrei.bragarenco@microlab.utm.md::207dec75-d508-43f9-97fe-f8e7ba533595" providerId="AD" clId="Web-{2364B082-92AF-8F1D-31B1-93E18700CB8D}" dt="2020-05-25T22:20:20.636" v="693"/>
        <pc:sldMkLst>
          <pc:docMk/>
          <pc:sldMk cId="3740364491" sldId="303"/>
        </pc:sldMkLst>
      </pc:sldChg>
      <pc:sldChg chg="del">
        <pc:chgData name="Andrei Bragarenco" userId="S::andrei.bragarenco@microlab.utm.md::207dec75-d508-43f9-97fe-f8e7ba533595" providerId="AD" clId="Web-{2364B082-92AF-8F1D-31B1-93E18700CB8D}" dt="2020-05-25T22:20:23.120" v="694"/>
        <pc:sldMkLst>
          <pc:docMk/>
          <pc:sldMk cId="2235549417" sldId="304"/>
        </pc:sldMkLst>
      </pc:sldChg>
      <pc:sldChg chg="del">
        <pc:chgData name="Andrei Bragarenco" userId="S::andrei.bragarenco@microlab.utm.md::207dec75-d508-43f9-97fe-f8e7ba533595" providerId="AD" clId="Web-{2364B082-92AF-8F1D-31B1-93E18700CB8D}" dt="2020-05-25T22:20:12.449" v="692"/>
        <pc:sldMkLst>
          <pc:docMk/>
          <pc:sldMk cId="1656925383" sldId="305"/>
        </pc:sldMkLst>
      </pc:sldChg>
      <pc:sldChg chg="del">
        <pc:chgData name="Andrei Bragarenco" userId="S::andrei.bragarenco@microlab.utm.md::207dec75-d508-43f9-97fe-f8e7ba533595" providerId="AD" clId="Web-{2364B082-92AF-8F1D-31B1-93E18700CB8D}" dt="2020-05-25T22:20:06.964" v="689"/>
        <pc:sldMkLst>
          <pc:docMk/>
          <pc:sldMk cId="45494951" sldId="306"/>
        </pc:sldMkLst>
      </pc:sldChg>
      <pc:sldChg chg="del">
        <pc:chgData name="Andrei Bragarenco" userId="S::andrei.bragarenco@microlab.utm.md::207dec75-d508-43f9-97fe-f8e7ba533595" providerId="AD" clId="Web-{2364B082-92AF-8F1D-31B1-93E18700CB8D}" dt="2020-05-25T22:20:08.996" v="690"/>
        <pc:sldMkLst>
          <pc:docMk/>
          <pc:sldMk cId="319079510" sldId="307"/>
        </pc:sldMkLst>
      </pc:sldChg>
      <pc:sldChg chg="del">
        <pc:chgData name="Andrei Bragarenco" userId="S::andrei.bragarenco@microlab.utm.md::207dec75-d508-43f9-97fe-f8e7ba533595" providerId="AD" clId="Web-{2364B082-92AF-8F1D-31B1-93E18700CB8D}" dt="2020-05-25T22:20:05.839" v="688"/>
        <pc:sldMkLst>
          <pc:docMk/>
          <pc:sldMk cId="2552370528" sldId="308"/>
        </pc:sldMkLst>
      </pc:sldChg>
      <pc:sldChg chg="addSp delSp modSp">
        <pc:chgData name="Andrei Bragarenco" userId="S::andrei.bragarenco@microlab.utm.md::207dec75-d508-43f9-97fe-f8e7ba533595" providerId="AD" clId="Web-{2364B082-92AF-8F1D-31B1-93E18700CB8D}" dt="2020-05-25T22:01:10.978" v="599" actId="20577"/>
        <pc:sldMkLst>
          <pc:docMk/>
          <pc:sldMk cId="3718744541" sldId="309"/>
        </pc:sldMkLst>
        <pc:spChg chg="mod">
          <ac:chgData name="Andrei Bragarenco" userId="S::andrei.bragarenco@microlab.utm.md::207dec75-d508-43f9-97fe-f8e7ba533595" providerId="AD" clId="Web-{2364B082-92AF-8F1D-31B1-93E18700CB8D}" dt="2020-05-25T22:01:10.978" v="599" actId="20577"/>
          <ac:spMkLst>
            <pc:docMk/>
            <pc:sldMk cId="3718744541" sldId="309"/>
            <ac:spMk id="2" creationId="{96DF04A8-82A2-4949-8473-712C61D73769}"/>
          </ac:spMkLst>
        </pc:spChg>
        <pc:picChg chg="add mod">
          <ac:chgData name="Andrei Bragarenco" userId="S::andrei.bragarenco@microlab.utm.md::207dec75-d508-43f9-97fe-f8e7ba533595" providerId="AD" clId="Web-{2364B082-92AF-8F1D-31B1-93E18700CB8D}" dt="2020-05-25T21:54:09.774" v="556" actId="1076"/>
          <ac:picMkLst>
            <pc:docMk/>
            <pc:sldMk cId="3718744541" sldId="309"/>
            <ac:picMk id="3" creationId="{7987C596-D952-4375-ABCE-B0415670F481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1:54:46.977" v="558" actId="1076"/>
          <ac:picMkLst>
            <pc:docMk/>
            <pc:sldMk cId="3718744541" sldId="309"/>
            <ac:picMk id="4" creationId="{4A271588-EA74-43C9-9620-1718BC8078F6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54:02.712" v="552"/>
          <ac:picMkLst>
            <pc:docMk/>
            <pc:sldMk cId="3718744541" sldId="309"/>
            <ac:picMk id="13" creationId="{1F31F502-B5DC-432D-A721-0D57B8697249}"/>
          </ac:picMkLst>
        </pc:picChg>
      </pc:sldChg>
      <pc:sldChg chg="addSp delSp modSp">
        <pc:chgData name="Andrei Bragarenco" userId="S::andrei.bragarenco@microlab.utm.md::207dec75-d508-43f9-97fe-f8e7ba533595" providerId="AD" clId="Web-{2364B082-92AF-8F1D-31B1-93E18700CB8D}" dt="2020-05-25T22:14:20.776" v="672" actId="1076"/>
        <pc:sldMkLst>
          <pc:docMk/>
          <pc:sldMk cId="1376470991" sldId="310"/>
        </pc:sldMkLst>
        <pc:spChg chg="mod">
          <ac:chgData name="Andrei Bragarenco" userId="S::andrei.bragarenco@microlab.utm.md::207dec75-d508-43f9-97fe-f8e7ba533595" providerId="AD" clId="Web-{2364B082-92AF-8F1D-31B1-93E18700CB8D}" dt="2020-05-25T22:08:23.635" v="647" actId="20577"/>
          <ac:spMkLst>
            <pc:docMk/>
            <pc:sldMk cId="1376470991" sldId="310"/>
            <ac:spMk id="2" creationId="{96DF04A8-82A2-4949-8473-712C61D73769}"/>
          </ac:spMkLst>
        </pc:spChg>
        <pc:spChg chg="add del mod">
          <ac:chgData name="Andrei Bragarenco" userId="S::andrei.bragarenco@microlab.utm.md::207dec75-d508-43f9-97fe-f8e7ba533595" providerId="AD" clId="Web-{2364B082-92AF-8F1D-31B1-93E18700CB8D}" dt="2020-05-25T22:09:21.557" v="651"/>
          <ac:spMkLst>
            <pc:docMk/>
            <pc:sldMk cId="1376470991" sldId="310"/>
            <ac:spMk id="3" creationId="{B830EF22-5910-4E48-9D46-01AF16B3FCEB}"/>
          </ac:spMkLst>
        </pc:spChg>
        <pc:picChg chg="del">
          <ac:chgData name="Andrei Bragarenco" userId="S::andrei.bragarenco@microlab.utm.md::207dec75-d508-43f9-97fe-f8e7ba533595" providerId="AD" clId="Web-{2364B082-92AF-8F1D-31B1-93E18700CB8D}" dt="2020-05-25T22:08:20.432" v="646"/>
          <ac:picMkLst>
            <pc:docMk/>
            <pc:sldMk cId="1376470991" sldId="310"/>
            <ac:picMk id="4" creationId="{5700A6AB-7077-44D9-8062-0009CCBC664D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2:08:19.604" v="645"/>
          <ac:picMkLst>
            <pc:docMk/>
            <pc:sldMk cId="1376470991" sldId="310"/>
            <ac:picMk id="5" creationId="{F4E00B90-7F22-43CC-B9C6-71ACDFB830CA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5T22:14:08.260" v="662"/>
          <ac:picMkLst>
            <pc:docMk/>
            <pc:sldMk cId="1376470991" sldId="310"/>
            <ac:picMk id="6" creationId="{3EA1904C-A4EE-48B8-A141-6798827ACFE6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2:14:19.464" v="671" actId="1076"/>
          <ac:picMkLst>
            <pc:docMk/>
            <pc:sldMk cId="1376470991" sldId="310"/>
            <ac:picMk id="7" creationId="{D1C990DB-35DB-408E-8507-7A7259CA2B9F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2:14:20.776" v="672" actId="1076"/>
          <ac:picMkLst>
            <pc:docMk/>
            <pc:sldMk cId="1376470991" sldId="310"/>
            <ac:picMk id="8" creationId="{233A97AE-1427-4890-BD63-D3DB280995C7}"/>
          </ac:picMkLst>
        </pc:picChg>
      </pc:sldChg>
      <pc:sldChg chg="del">
        <pc:chgData name="Andrei Bragarenco" userId="S::andrei.bragarenco@microlab.utm.md::207dec75-d508-43f9-97fe-f8e7ba533595" providerId="AD" clId="Web-{2364B082-92AF-8F1D-31B1-93E18700CB8D}" dt="2020-05-25T22:07:52.682" v="641"/>
        <pc:sldMkLst>
          <pc:docMk/>
          <pc:sldMk cId="758965859" sldId="311"/>
        </pc:sldMkLst>
      </pc:sldChg>
      <pc:sldChg chg="addSp delSp modSp">
        <pc:chgData name="Andrei Bragarenco" userId="S::andrei.bragarenco@microlab.utm.md::207dec75-d508-43f9-97fe-f8e7ba533595" providerId="AD" clId="Web-{2364B082-92AF-8F1D-31B1-93E18700CB8D}" dt="2020-05-25T22:00:50.744" v="590" actId="20577"/>
        <pc:sldMkLst>
          <pc:docMk/>
          <pc:sldMk cId="2564903715" sldId="312"/>
        </pc:sldMkLst>
        <pc:spChg chg="mod">
          <ac:chgData name="Andrei Bragarenco" userId="S::andrei.bragarenco@microlab.utm.md::207dec75-d508-43f9-97fe-f8e7ba533595" providerId="AD" clId="Web-{2364B082-92AF-8F1D-31B1-93E18700CB8D}" dt="2020-05-25T22:00:50.744" v="590" actId="20577"/>
          <ac:spMkLst>
            <pc:docMk/>
            <pc:sldMk cId="2564903715" sldId="312"/>
            <ac:spMk id="2" creationId="{96DF04A8-82A2-4949-8473-712C61D73769}"/>
          </ac:spMkLst>
        </pc:spChg>
        <pc:picChg chg="add mod">
          <ac:chgData name="Andrei Bragarenco" userId="S::andrei.bragarenco@microlab.utm.md::207dec75-d508-43f9-97fe-f8e7ba533595" providerId="AD" clId="Web-{2364B082-92AF-8F1D-31B1-93E18700CB8D}" dt="2020-05-25T21:50:41.430" v="548" actId="1076"/>
          <ac:picMkLst>
            <pc:docMk/>
            <pc:sldMk cId="2564903715" sldId="312"/>
            <ac:picMk id="3" creationId="{5BB93C3E-6816-4209-995C-4C33052D9672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49:51.524" v="539"/>
          <ac:picMkLst>
            <pc:docMk/>
            <pc:sldMk cId="2564903715" sldId="312"/>
            <ac:picMk id="4" creationId="{FBEEE3A5-A967-411A-B837-05BE333864F7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2:00:29.509" v="585" actId="1076"/>
          <ac:picMkLst>
            <pc:docMk/>
            <pc:sldMk cId="2564903715" sldId="312"/>
            <ac:picMk id="5" creationId="{E630BDBB-9296-4FEF-ABD8-847C89E4C3A5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2:00:27.806" v="584" actId="1076"/>
          <ac:picMkLst>
            <pc:docMk/>
            <pc:sldMk cId="2564903715" sldId="312"/>
            <ac:picMk id="6" creationId="{BBA70182-9D69-4A41-BA52-3ED53461731B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2:00:17.228" v="582" actId="14100"/>
          <ac:picMkLst>
            <pc:docMk/>
            <pc:sldMk cId="2564903715" sldId="312"/>
            <ac:picMk id="7" creationId="{B85AA3F8-A823-49B9-873E-621DA1048687}"/>
          </ac:picMkLst>
        </pc:picChg>
      </pc:sldChg>
      <pc:sldChg chg="addSp delSp modSp">
        <pc:chgData name="Andrei Bragarenco" userId="S::andrei.bragarenco@microlab.utm.md::207dec75-d508-43f9-97fe-f8e7ba533595" providerId="AD" clId="Web-{2364B082-92AF-8F1D-31B1-93E18700CB8D}" dt="2020-05-25T22:07:32.260" v="639" actId="20577"/>
        <pc:sldMkLst>
          <pc:docMk/>
          <pc:sldMk cId="1033749064" sldId="313"/>
        </pc:sldMkLst>
        <pc:spChg chg="mod">
          <ac:chgData name="Andrei Bragarenco" userId="S::andrei.bragarenco@microlab.utm.md::207dec75-d508-43f9-97fe-f8e7ba533595" providerId="AD" clId="Web-{2364B082-92AF-8F1D-31B1-93E18700CB8D}" dt="2020-05-25T22:07:32.260" v="639" actId="20577"/>
          <ac:spMkLst>
            <pc:docMk/>
            <pc:sldMk cId="1033749064" sldId="313"/>
            <ac:spMk id="2" creationId="{96DF04A8-82A2-4949-8473-712C61D73769}"/>
          </ac:spMkLst>
        </pc:spChg>
        <pc:picChg chg="del">
          <ac:chgData name="Andrei Bragarenco" userId="S::andrei.bragarenco@microlab.utm.md::207dec75-d508-43f9-97fe-f8e7ba533595" providerId="AD" clId="Web-{2364B082-92AF-8F1D-31B1-93E18700CB8D}" dt="2020-05-25T21:56:06.227" v="561"/>
          <ac:picMkLst>
            <pc:docMk/>
            <pc:sldMk cId="1033749064" sldId="313"/>
            <ac:picMk id="3" creationId="{8B884789-89B5-4F61-89AD-02327AB96760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1:57:36.352" v="577" actId="1076"/>
          <ac:picMkLst>
            <pc:docMk/>
            <pc:sldMk cId="1033749064" sldId="313"/>
            <ac:picMk id="4" creationId="{5C09E152-1022-40D7-8D9F-03ECD2BD1806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56:04.899" v="559"/>
          <ac:picMkLst>
            <pc:docMk/>
            <pc:sldMk cId="1033749064" sldId="313"/>
            <ac:picMk id="5" creationId="{BACF1A16-51F6-493D-9A78-7C1E89A81A44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1:56:05.649" v="560"/>
          <ac:picMkLst>
            <pc:docMk/>
            <pc:sldMk cId="1033749064" sldId="313"/>
            <ac:picMk id="6" creationId="{27AD36E0-98A8-42ED-AF7C-7048FFC18A38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1:57:35.056" v="576" actId="1076"/>
          <ac:picMkLst>
            <pc:docMk/>
            <pc:sldMk cId="1033749064" sldId="313"/>
            <ac:picMk id="7" creationId="{A472DB82-E350-480D-84B1-44022B554739}"/>
          </ac:picMkLst>
        </pc:picChg>
      </pc:sldChg>
      <pc:sldChg chg="addSp delSp modSp">
        <pc:chgData name="Andrei Bragarenco" userId="S::andrei.bragarenco@microlab.utm.md::207dec75-d508-43f9-97fe-f8e7ba533595" providerId="AD" clId="Web-{2364B082-92AF-8F1D-31B1-93E18700CB8D}" dt="2020-05-25T22:07:41.885" v="640" actId="20577"/>
        <pc:sldMkLst>
          <pc:docMk/>
          <pc:sldMk cId="1560450349" sldId="314"/>
        </pc:sldMkLst>
        <pc:spChg chg="mod">
          <ac:chgData name="Andrei Bragarenco" userId="S::andrei.bragarenco@microlab.utm.md::207dec75-d508-43f9-97fe-f8e7ba533595" providerId="AD" clId="Web-{2364B082-92AF-8F1D-31B1-93E18700CB8D}" dt="2020-05-25T22:07:41.885" v="640" actId="20577"/>
          <ac:spMkLst>
            <pc:docMk/>
            <pc:sldMk cId="1560450349" sldId="314"/>
            <ac:spMk id="2" creationId="{96DF04A8-82A2-4949-8473-712C61D73769}"/>
          </ac:spMkLst>
        </pc:spChg>
        <pc:spChg chg="add mod">
          <ac:chgData name="Andrei Bragarenco" userId="S::andrei.bragarenco@microlab.utm.md::207dec75-d508-43f9-97fe-f8e7ba533595" providerId="AD" clId="Web-{2364B082-92AF-8F1D-31B1-93E18700CB8D}" dt="2020-05-25T22:07:14.666" v="634" actId="20577"/>
          <ac:spMkLst>
            <pc:docMk/>
            <pc:sldMk cId="1560450349" sldId="314"/>
            <ac:spMk id="8" creationId="{ACC55CB9-AF5B-45EF-8FA1-81279D8280BF}"/>
          </ac:spMkLst>
        </pc:spChg>
        <pc:spChg chg="add mod">
          <ac:chgData name="Andrei Bragarenco" userId="S::andrei.bragarenco@microlab.utm.md::207dec75-d508-43f9-97fe-f8e7ba533595" providerId="AD" clId="Web-{2364B082-92AF-8F1D-31B1-93E18700CB8D}" dt="2020-05-25T22:07:17.619" v="637" actId="1076"/>
          <ac:spMkLst>
            <pc:docMk/>
            <pc:sldMk cId="1560450349" sldId="314"/>
            <ac:spMk id="9" creationId="{28188B73-BA49-4D19-9164-92154C833CAC}"/>
          </ac:spMkLst>
        </pc:spChg>
        <pc:picChg chg="add mod">
          <ac:chgData name="Andrei Bragarenco" userId="S::andrei.bragarenco@microlab.utm.md::207dec75-d508-43f9-97fe-f8e7ba533595" providerId="AD" clId="Web-{2364B082-92AF-8F1D-31B1-93E18700CB8D}" dt="2020-05-25T22:06:25.197" v="608" actId="1076"/>
          <ac:picMkLst>
            <pc:docMk/>
            <pc:sldMk cId="1560450349" sldId="314"/>
            <ac:picMk id="3" creationId="{9CE936E5-8C3B-4216-8F06-D4B44148E635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2:05:12.931" v="600"/>
          <ac:picMkLst>
            <pc:docMk/>
            <pc:sldMk cId="1560450349" sldId="314"/>
            <ac:picMk id="4" creationId="{0AC29F40-8030-4B55-B79B-042D0F3CDF61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5T22:06:29.135" v="609" actId="1076"/>
          <ac:picMkLst>
            <pc:docMk/>
            <pc:sldMk cId="1560450349" sldId="314"/>
            <ac:picMk id="5" creationId="{BF259353-19ED-4B20-ACFB-0F4366D11781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5T22:06:37.604" v="611"/>
          <ac:picMkLst>
            <pc:docMk/>
            <pc:sldMk cId="1560450349" sldId="314"/>
            <ac:picMk id="6" creationId="{9B38CB28-FE68-4F1E-B096-ED43ED0113DB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5T22:05:17.650" v="603"/>
          <ac:picMkLst>
            <pc:docMk/>
            <pc:sldMk cId="1560450349" sldId="314"/>
            <ac:picMk id="7" creationId="{315F49FE-04CD-4C60-8439-9ECBC592E1AC}"/>
          </ac:picMkLst>
        </pc:picChg>
      </pc:sldChg>
      <pc:sldChg chg="del">
        <pc:chgData name="Andrei Bragarenco" userId="S::andrei.bragarenco@microlab.utm.md::207dec75-d508-43f9-97fe-f8e7ba533595" providerId="AD" clId="Web-{2364B082-92AF-8F1D-31B1-93E18700CB8D}" dt="2020-05-25T22:19:33.136" v="687"/>
        <pc:sldMkLst>
          <pc:docMk/>
          <pc:sldMk cId="2585619939" sldId="315"/>
        </pc:sldMkLst>
      </pc:sldChg>
      <pc:sldChg chg="del">
        <pc:chgData name="Andrei Bragarenco" userId="S::andrei.bragarenco@microlab.utm.md::207dec75-d508-43f9-97fe-f8e7ba533595" providerId="AD" clId="Web-{2364B082-92AF-8F1D-31B1-93E18700CB8D}" dt="2020-05-25T22:20:11.058" v="691"/>
        <pc:sldMkLst>
          <pc:docMk/>
          <pc:sldMk cId="824856453" sldId="316"/>
        </pc:sldMkLst>
      </pc:sldChg>
      <pc:sldChg chg="del">
        <pc:chgData name="Andrei Bragarenco" userId="S::andrei.bragarenco@microlab.utm.md::207dec75-d508-43f9-97fe-f8e7ba533595" providerId="AD" clId="Web-{2364B082-92AF-8F1D-31B1-93E18700CB8D}" dt="2020-05-26T12:44:09.580" v="1499"/>
        <pc:sldMkLst>
          <pc:docMk/>
          <pc:sldMk cId="1555488444" sldId="317"/>
        </pc:sldMkLst>
      </pc:sldChg>
      <pc:sldChg chg="ord">
        <pc:chgData name="Andrei Bragarenco" userId="S::andrei.bragarenco@microlab.utm.md::207dec75-d508-43f9-97fe-f8e7ba533595" providerId="AD" clId="Web-{2364B082-92AF-8F1D-31B1-93E18700CB8D}" dt="2020-05-26T12:46:08.253" v="1510"/>
        <pc:sldMkLst>
          <pc:docMk/>
          <pc:sldMk cId="2544895479" sldId="318"/>
        </pc:sldMkLst>
      </pc:sldChg>
      <pc:sldChg chg="addSp delSp modSp">
        <pc:chgData name="Andrei Bragarenco" userId="S::andrei.bragarenco@microlab.utm.md::207dec75-d508-43f9-97fe-f8e7ba533595" providerId="AD" clId="Web-{2364B082-92AF-8F1D-31B1-93E18700CB8D}" dt="2020-05-26T13:10:28.871" v="1542"/>
        <pc:sldMkLst>
          <pc:docMk/>
          <pc:sldMk cId="1604057403" sldId="319"/>
        </pc:sldMkLst>
        <pc:picChg chg="add mod">
          <ac:chgData name="Andrei Bragarenco" userId="S::andrei.bragarenco@microlab.utm.md::207dec75-d508-43f9-97fe-f8e7ba533595" providerId="AD" clId="Web-{2364B082-92AF-8F1D-31B1-93E18700CB8D}" dt="2020-05-26T13:00:43.867" v="1529" actId="1076"/>
          <ac:picMkLst>
            <pc:docMk/>
            <pc:sldMk cId="1604057403" sldId="319"/>
            <ac:picMk id="3" creationId="{D6E6D643-EF23-4FB8-9617-FF8E088A6550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2:57:39.507" v="1519"/>
          <ac:picMkLst>
            <pc:docMk/>
            <pc:sldMk cId="1604057403" sldId="319"/>
            <ac:picMk id="4" creationId="{1570B4F9-1364-4F8B-8373-0B6527BF1D76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3:10:26.418" v="1541" actId="1076"/>
          <ac:picMkLst>
            <pc:docMk/>
            <pc:sldMk cId="1604057403" sldId="319"/>
            <ac:picMk id="5" creationId="{6E193E43-4C82-480A-B30C-F3A6BA10D9F4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3:10:28.871" v="1542"/>
          <ac:picMkLst>
            <pc:docMk/>
            <pc:sldMk cId="1604057403" sldId="319"/>
            <ac:picMk id="6" creationId="{7485DA14-D736-4798-AC23-C0E4485FA65F}"/>
          </ac:picMkLst>
        </pc:picChg>
      </pc:sldChg>
      <pc:sldChg chg="addSp delSp modSp">
        <pc:chgData name="Andrei Bragarenco" userId="S::andrei.bragarenco@microlab.utm.md::207dec75-d508-43f9-97fe-f8e7ba533595" providerId="AD" clId="Web-{2364B082-92AF-8F1D-31B1-93E18700CB8D}" dt="2020-05-26T12:51:24.004" v="1516" actId="1076"/>
        <pc:sldMkLst>
          <pc:docMk/>
          <pc:sldMk cId="4012817480" sldId="320"/>
        </pc:sldMkLst>
        <pc:spChg chg="mod">
          <ac:chgData name="Andrei Bragarenco" userId="S::andrei.bragarenco@microlab.utm.md::207dec75-d508-43f9-97fe-f8e7ba533595" providerId="AD" clId="Web-{2364B082-92AF-8F1D-31B1-93E18700CB8D}" dt="2020-05-26T12:46:18.643" v="1511" actId="20577"/>
          <ac:spMkLst>
            <pc:docMk/>
            <pc:sldMk cId="4012817480" sldId="320"/>
            <ac:spMk id="2" creationId="{96DF04A8-82A2-4949-8473-712C61D73769}"/>
          </ac:spMkLst>
        </pc:spChg>
        <pc:picChg chg="add mod">
          <ac:chgData name="Andrei Bragarenco" userId="S::andrei.bragarenco@microlab.utm.md::207dec75-d508-43f9-97fe-f8e7ba533595" providerId="AD" clId="Web-{2364B082-92AF-8F1D-31B1-93E18700CB8D}" dt="2020-05-26T12:51:24.004" v="1516" actId="1076"/>
          <ac:picMkLst>
            <pc:docMk/>
            <pc:sldMk cId="4012817480" sldId="320"/>
            <ac:picMk id="3" creationId="{7657009E-9482-4BFB-8B97-ADC919466A79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2:51:12.864" v="1512"/>
          <ac:picMkLst>
            <pc:docMk/>
            <pc:sldMk cId="4012817480" sldId="320"/>
            <ac:picMk id="4" creationId="{89F69523-5F35-4A45-8779-BB476635BD0D}"/>
          </ac:picMkLst>
        </pc:picChg>
      </pc:sldChg>
      <pc:sldChg chg="del">
        <pc:chgData name="Andrei Bragarenco" userId="S::andrei.bragarenco@microlab.utm.md::207dec75-d508-43f9-97fe-f8e7ba533595" providerId="AD" clId="Web-{2364B082-92AF-8F1D-31B1-93E18700CB8D}" dt="2020-05-26T12:52:12.395" v="1518"/>
        <pc:sldMkLst>
          <pc:docMk/>
          <pc:sldMk cId="4261160498" sldId="321"/>
        </pc:sldMkLst>
      </pc:sldChg>
      <pc:sldChg chg="del">
        <pc:chgData name="Andrei Bragarenco" userId="S::andrei.bragarenco@microlab.utm.md::207dec75-d508-43f9-97fe-f8e7ba533595" providerId="AD" clId="Web-{2364B082-92AF-8F1D-31B1-93E18700CB8D}" dt="2020-05-26T12:51:51.739" v="1517"/>
        <pc:sldMkLst>
          <pc:docMk/>
          <pc:sldMk cId="29958894" sldId="322"/>
        </pc:sldMkLst>
      </pc:sldChg>
      <pc:sldChg chg="del">
        <pc:chgData name="Andrei Bragarenco" userId="S::andrei.bragarenco@microlab.utm.md::207dec75-d508-43f9-97fe-f8e7ba533595" providerId="AD" clId="Web-{2364B082-92AF-8F1D-31B1-93E18700CB8D}" dt="2020-05-26T12:44:02.330" v="1498"/>
        <pc:sldMkLst>
          <pc:docMk/>
          <pc:sldMk cId="1864867443" sldId="323"/>
        </pc:sldMkLst>
      </pc:sldChg>
      <pc:sldChg chg="delSp modSp new">
        <pc:chgData name="Andrei Bragarenco" userId="S::andrei.bragarenco@microlab.utm.md::207dec75-d508-43f9-97fe-f8e7ba533595" providerId="AD" clId="Web-{2364B082-92AF-8F1D-31B1-93E18700CB8D}" dt="2020-05-25T21:38:00.742" v="513" actId="20577"/>
        <pc:sldMkLst>
          <pc:docMk/>
          <pc:sldMk cId="3710834833" sldId="324"/>
        </pc:sldMkLst>
        <pc:spChg chg="mod">
          <ac:chgData name="Andrei Bragarenco" userId="S::andrei.bragarenco@microlab.utm.md::207dec75-d508-43f9-97fe-f8e7ba533595" providerId="AD" clId="Web-{2364B082-92AF-8F1D-31B1-93E18700CB8D}" dt="2020-05-25T21:38:00.742" v="513" actId="20577"/>
          <ac:spMkLst>
            <pc:docMk/>
            <pc:sldMk cId="3710834833" sldId="324"/>
            <ac:spMk id="2" creationId="{D4EBD20A-9FCA-4739-A98B-BD308AE73BE3}"/>
          </ac:spMkLst>
        </pc:spChg>
        <pc:spChg chg="del">
          <ac:chgData name="Andrei Bragarenco" userId="S::andrei.bragarenco@microlab.utm.md::207dec75-d508-43f9-97fe-f8e7ba533595" providerId="AD" clId="Web-{2364B082-92AF-8F1D-31B1-93E18700CB8D}" dt="2020-05-25T21:37:36.836" v="506"/>
          <ac:spMkLst>
            <pc:docMk/>
            <pc:sldMk cId="3710834833" sldId="324"/>
            <ac:spMk id="3" creationId="{641FA30D-4FDC-4361-A085-DCAEEE87B239}"/>
          </ac:spMkLst>
        </pc:spChg>
        <pc:spChg chg="mod">
          <ac:chgData name="Andrei Bragarenco" userId="S::andrei.bragarenco@microlab.utm.md::207dec75-d508-43f9-97fe-f8e7ba533595" providerId="AD" clId="Web-{2364B082-92AF-8F1D-31B1-93E18700CB8D}" dt="2020-05-25T21:37:49.773" v="511" actId="1076"/>
          <ac:spMkLst>
            <pc:docMk/>
            <pc:sldMk cId="3710834833" sldId="324"/>
            <ac:spMk id="4" creationId="{8A015967-1926-429D-BF51-6CE8DF186FD7}"/>
          </ac:spMkLst>
        </pc:spChg>
      </pc:sldChg>
      <pc:sldChg chg="addSp delSp modSp new ord">
        <pc:chgData name="Andrei Bragarenco" userId="S::andrei.bragarenco@microlab.utm.md::207dec75-d508-43f9-97fe-f8e7ba533595" providerId="AD" clId="Web-{2364B082-92AF-8F1D-31B1-93E18700CB8D}" dt="2020-05-26T11:19:21.648" v="1288"/>
        <pc:sldMkLst>
          <pc:docMk/>
          <pc:sldMk cId="307433304" sldId="325"/>
        </pc:sldMkLst>
        <pc:spChg chg="mod">
          <ac:chgData name="Andrei Bragarenco" userId="S::andrei.bragarenco@microlab.utm.md::207dec75-d508-43f9-97fe-f8e7ba533595" providerId="AD" clId="Web-{2364B082-92AF-8F1D-31B1-93E18700CB8D}" dt="2020-05-26T09:04:30.167" v="901" actId="20577"/>
          <ac:spMkLst>
            <pc:docMk/>
            <pc:sldMk cId="307433304" sldId="325"/>
            <ac:spMk id="2" creationId="{303D3FA2-1E02-4055-BF39-411739E41382}"/>
          </ac:spMkLst>
        </pc:spChg>
        <pc:spChg chg="del">
          <ac:chgData name="Andrei Bragarenco" userId="S::andrei.bragarenco@microlab.utm.md::207dec75-d508-43f9-97fe-f8e7ba533595" providerId="AD" clId="Web-{2364B082-92AF-8F1D-31B1-93E18700CB8D}" dt="2020-05-26T09:04:33.354" v="902"/>
          <ac:spMkLst>
            <pc:docMk/>
            <pc:sldMk cId="307433304" sldId="325"/>
            <ac:spMk id="3" creationId="{7EECE625-2586-46D6-AE6C-6396933C13ED}"/>
          </ac:spMkLst>
        </pc:spChg>
        <pc:picChg chg="add mod">
          <ac:chgData name="Andrei Bragarenco" userId="S::andrei.bragarenco@microlab.utm.md::207dec75-d508-43f9-97fe-f8e7ba533595" providerId="AD" clId="Web-{2364B082-92AF-8F1D-31B1-93E18700CB8D}" dt="2020-05-26T10:32:15.673" v="943" actId="14100"/>
          <ac:picMkLst>
            <pc:docMk/>
            <pc:sldMk cId="307433304" sldId="325"/>
            <ac:picMk id="3" creationId="{5200A8CC-7400-4113-B42F-1946F4E571D2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0:25:51.592" v="927" actId="14100"/>
          <ac:picMkLst>
            <pc:docMk/>
            <pc:sldMk cId="307433304" sldId="325"/>
            <ac:picMk id="4" creationId="{F479548F-E8D5-4421-A068-453B202F2422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0:32:01.829" v="940" actId="14100"/>
          <ac:picMkLst>
            <pc:docMk/>
            <pc:sldMk cId="307433304" sldId="325"/>
            <ac:picMk id="5" creationId="{5CCF4DC0-DD27-4055-BD6A-DE2A8F00D4B2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0:32:03.454" v="941" actId="1076"/>
          <ac:picMkLst>
            <pc:docMk/>
            <pc:sldMk cId="307433304" sldId="325"/>
            <ac:picMk id="6" creationId="{60504A35-1B71-457F-B1D0-20A7FD0D51A6}"/>
          </ac:picMkLst>
        </pc:picChg>
      </pc:sldChg>
      <pc:sldChg chg="addSp delSp modSp new">
        <pc:chgData name="Andrei Bragarenco" userId="S::andrei.bragarenco@microlab.utm.md::207dec75-d508-43f9-97fe-f8e7ba533595" providerId="AD" clId="Web-{2364B082-92AF-8F1D-31B1-93E18700CB8D}" dt="2020-05-26T11:18:43.367" v="1287" actId="1076"/>
        <pc:sldMkLst>
          <pc:docMk/>
          <pc:sldMk cId="3788141693" sldId="326"/>
        </pc:sldMkLst>
        <pc:spChg chg="mod">
          <ac:chgData name="Andrei Bragarenco" userId="S::andrei.bragarenco@microlab.utm.md::207dec75-d508-43f9-97fe-f8e7ba533595" providerId="AD" clId="Web-{2364B082-92AF-8F1D-31B1-93E18700CB8D}" dt="2020-05-26T08:22:40.707" v="795" actId="20577"/>
          <ac:spMkLst>
            <pc:docMk/>
            <pc:sldMk cId="3788141693" sldId="326"/>
            <ac:spMk id="2" creationId="{9719B486-2015-4AB8-99C2-C503CB448519}"/>
          </ac:spMkLst>
        </pc:spChg>
        <pc:spChg chg="add mod">
          <ac:chgData name="Andrei Bragarenco" userId="S::andrei.bragarenco@microlab.utm.md::207dec75-d508-43f9-97fe-f8e7ba533595" providerId="AD" clId="Web-{2364B082-92AF-8F1D-31B1-93E18700CB8D}" dt="2020-05-26T11:18:29.179" v="1279" actId="1076"/>
          <ac:spMkLst>
            <pc:docMk/>
            <pc:sldMk cId="3788141693" sldId="326"/>
            <ac:spMk id="3" creationId="{F287D3AD-B08F-452D-BD8A-06EECC75896D}"/>
          </ac:spMkLst>
        </pc:spChg>
        <pc:spChg chg="add del">
          <ac:chgData name="Andrei Bragarenco" userId="S::andrei.bragarenco@microlab.utm.md::207dec75-d508-43f9-97fe-f8e7ba533595" providerId="AD" clId="Web-{2364B082-92AF-8F1D-31B1-93E18700CB8D}" dt="2020-05-26T08:07:10.962" v="768"/>
          <ac:spMkLst>
            <pc:docMk/>
            <pc:sldMk cId="3788141693" sldId="326"/>
            <ac:spMk id="3" creationId="{F659E71E-C971-4CA3-8AA5-9B898A35D292}"/>
          </ac:spMkLst>
        </pc:spChg>
        <pc:spChg chg="add mod">
          <ac:chgData name="Andrei Bragarenco" userId="S::andrei.bragarenco@microlab.utm.md::207dec75-d508-43f9-97fe-f8e7ba533595" providerId="AD" clId="Web-{2364B082-92AF-8F1D-31B1-93E18700CB8D}" dt="2020-05-26T11:18:43.367" v="1287" actId="1076"/>
          <ac:spMkLst>
            <pc:docMk/>
            <pc:sldMk cId="3788141693" sldId="326"/>
            <ac:spMk id="4" creationId="{41691C71-6E02-44B4-A006-552AFBC419CA}"/>
          </ac:spMkLst>
        </pc:spChg>
        <pc:picChg chg="add del mod ord">
          <ac:chgData name="Andrei Bragarenco" userId="S::andrei.bragarenco@microlab.utm.md::207dec75-d508-43f9-97fe-f8e7ba533595" providerId="AD" clId="Web-{2364B082-92AF-8F1D-31B1-93E18700CB8D}" dt="2020-05-26T08:07:08.196" v="767"/>
          <ac:picMkLst>
            <pc:docMk/>
            <pc:sldMk cId="3788141693" sldId="326"/>
            <ac:picMk id="4" creationId="{FBAC9709-3E7E-410B-AD1D-9C0CD2DA64B0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08:22:17.503" v="792" actId="1076"/>
          <ac:picMkLst>
            <pc:docMk/>
            <pc:sldMk cId="3788141693" sldId="326"/>
            <ac:picMk id="5" creationId="{88B5B9A7-AE2F-46EC-8DCE-119240ED732D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08:15:58.046" v="780"/>
          <ac:picMkLst>
            <pc:docMk/>
            <pc:sldMk cId="3788141693" sldId="326"/>
            <ac:picMk id="6" creationId="{786C290F-383C-4956-BCFD-17BC6F5029BF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08:22:16.034" v="791" actId="14100"/>
          <ac:picMkLst>
            <pc:docMk/>
            <pc:sldMk cId="3788141693" sldId="326"/>
            <ac:picMk id="7" creationId="{9FE2FD12-D6D9-4F5B-9997-A4A677ABD027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08:22:25.847" v="794" actId="14100"/>
          <ac:picMkLst>
            <pc:docMk/>
            <pc:sldMk cId="3788141693" sldId="326"/>
            <ac:picMk id="8" creationId="{B76544B8-E93B-42FB-80D0-3210F62EAEB0}"/>
          </ac:picMkLst>
        </pc:picChg>
      </pc:sldChg>
      <pc:sldChg chg="addSp delSp modSp new">
        <pc:chgData name="Andrei Bragarenco" userId="S::andrei.bragarenco@microlab.utm.md::207dec75-d508-43f9-97fe-f8e7ba533595" providerId="AD" clId="Web-{2364B082-92AF-8F1D-31B1-93E18700CB8D}" dt="2020-05-26T08:42:26.324" v="820" actId="1076"/>
        <pc:sldMkLst>
          <pc:docMk/>
          <pc:sldMk cId="3623183481" sldId="327"/>
        </pc:sldMkLst>
        <pc:spChg chg="mod">
          <ac:chgData name="Andrei Bragarenco" userId="S::andrei.bragarenco@microlab.utm.md::207dec75-d508-43f9-97fe-f8e7ba533595" providerId="AD" clId="Web-{2364B082-92AF-8F1D-31B1-93E18700CB8D}" dt="2020-05-26T08:00:35.661" v="763" actId="20577"/>
          <ac:spMkLst>
            <pc:docMk/>
            <pc:sldMk cId="3623183481" sldId="327"/>
            <ac:spMk id="2" creationId="{C6C4A1CE-C440-4AAB-B6CB-3D71D9393B43}"/>
          </ac:spMkLst>
        </pc:spChg>
        <pc:spChg chg="del">
          <ac:chgData name="Andrei Bragarenco" userId="S::andrei.bragarenco@microlab.utm.md::207dec75-d508-43f9-97fe-f8e7ba533595" providerId="AD" clId="Web-{2364B082-92AF-8F1D-31B1-93E18700CB8D}" dt="2020-05-26T08:31:50.572" v="796"/>
          <ac:spMkLst>
            <pc:docMk/>
            <pc:sldMk cId="3623183481" sldId="327"/>
            <ac:spMk id="3" creationId="{7A8D5827-C4D7-4B76-B544-1344D9728EE9}"/>
          </ac:spMkLst>
        </pc:spChg>
        <pc:spChg chg="add del mod">
          <ac:chgData name="Andrei Bragarenco" userId="S::andrei.bragarenco@microlab.utm.md::207dec75-d508-43f9-97fe-f8e7ba533595" providerId="AD" clId="Web-{2364B082-92AF-8F1D-31B1-93E18700CB8D}" dt="2020-05-26T08:42:03.152" v="813"/>
          <ac:spMkLst>
            <pc:docMk/>
            <pc:sldMk cId="3623183481" sldId="327"/>
            <ac:spMk id="6" creationId="{41128763-EBE5-4506-8310-87056374EA59}"/>
          </ac:spMkLst>
        </pc:spChg>
        <pc:picChg chg="add del mod ord">
          <ac:chgData name="Andrei Bragarenco" userId="S::andrei.bragarenco@microlab.utm.md::207dec75-d508-43f9-97fe-f8e7ba533595" providerId="AD" clId="Web-{2364B082-92AF-8F1D-31B1-93E18700CB8D}" dt="2020-05-26T08:32:43.578" v="799"/>
          <ac:picMkLst>
            <pc:docMk/>
            <pc:sldMk cId="3623183481" sldId="327"/>
            <ac:picMk id="4" creationId="{7BB7103B-33D4-4959-AC42-85C6D5F9E728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08:42:26.324" v="820" actId="1076"/>
          <ac:picMkLst>
            <pc:docMk/>
            <pc:sldMk cId="3623183481" sldId="327"/>
            <ac:picMk id="7" creationId="{971DFBDF-9C1F-4E58-B538-7598D03B56A4}"/>
          </ac:picMkLst>
        </pc:picChg>
      </pc:sldChg>
      <pc:sldChg chg="addSp delSp modSp new">
        <pc:chgData name="Andrei Bragarenco" userId="S::andrei.bragarenco@microlab.utm.md::207dec75-d508-43f9-97fe-f8e7ba533595" providerId="AD" clId="Web-{2364B082-92AF-8F1D-31B1-93E18700CB8D}" dt="2020-05-26T12:10:11.927" v="1371" actId="1076"/>
        <pc:sldMkLst>
          <pc:docMk/>
          <pc:sldMk cId="3087064216" sldId="328"/>
        </pc:sldMkLst>
        <pc:spChg chg="mod">
          <ac:chgData name="Andrei Bragarenco" userId="S::andrei.bragarenco@microlab.utm.md::207dec75-d508-43f9-97fe-f8e7ba533595" providerId="AD" clId="Web-{2364B082-92AF-8F1D-31B1-93E18700CB8D}" dt="2020-05-26T12:04:52.409" v="1326" actId="20577"/>
          <ac:spMkLst>
            <pc:docMk/>
            <pc:sldMk cId="3087064216" sldId="328"/>
            <ac:spMk id="2" creationId="{181E5BDA-E70F-469E-924B-42E4D61D3528}"/>
          </ac:spMkLst>
        </pc:spChg>
        <pc:spChg chg="del">
          <ac:chgData name="Andrei Bragarenco" userId="S::andrei.bragarenco@microlab.utm.md::207dec75-d508-43f9-97fe-f8e7ba533595" providerId="AD" clId="Web-{2364B082-92AF-8F1D-31B1-93E18700CB8D}" dt="2020-05-26T08:32:36.240" v="798"/>
          <ac:spMkLst>
            <pc:docMk/>
            <pc:sldMk cId="3087064216" sldId="328"/>
            <ac:spMk id="3" creationId="{2E639A48-BFBF-4696-983F-6E017CB2B7FA}"/>
          </ac:spMkLst>
        </pc:spChg>
        <pc:spChg chg="add del mod">
          <ac:chgData name="Andrei Bragarenco" userId="S::andrei.bragarenco@microlab.utm.md::207dec75-d508-43f9-97fe-f8e7ba533595" providerId="AD" clId="Web-{2364B082-92AF-8F1D-31B1-93E18700CB8D}" dt="2020-05-26T12:08:28.348" v="1341"/>
          <ac:spMkLst>
            <pc:docMk/>
            <pc:sldMk cId="3087064216" sldId="328"/>
            <ac:spMk id="8" creationId="{13726318-DF38-414C-9115-DFB9E46E47A2}"/>
          </ac:spMkLst>
        </pc:spChg>
        <pc:picChg chg="add del mod">
          <ac:chgData name="Andrei Bragarenco" userId="S::andrei.bragarenco@microlab.utm.md::207dec75-d508-43f9-97fe-f8e7ba533595" providerId="AD" clId="Web-{2364B082-92AF-8F1D-31B1-93E18700CB8D}" dt="2020-05-26T12:09:56.536" v="1366"/>
          <ac:picMkLst>
            <pc:docMk/>
            <pc:sldMk cId="3087064216" sldId="328"/>
            <ac:picMk id="3" creationId="{D955D42F-4FC6-4575-A2F9-2491BFE56E51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2:02:44.690" v="1296"/>
          <ac:picMkLst>
            <pc:docMk/>
            <pc:sldMk cId="3087064216" sldId="328"/>
            <ac:picMk id="4" creationId="{705F1B2E-A2CE-41C1-B8D0-D914B4E1BDD8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2:09:03.208" v="1353"/>
          <ac:picMkLst>
            <pc:docMk/>
            <pc:sldMk cId="3087064216" sldId="328"/>
            <ac:picMk id="5" creationId="{EF71F205-61F0-49BA-9A0F-0EF1C02A7DE3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2:04:09.018" v="1310"/>
          <ac:picMkLst>
            <pc:docMk/>
            <pc:sldMk cId="3087064216" sldId="328"/>
            <ac:picMk id="6" creationId="{D7DCDACC-850F-44F4-9FEC-F3192B6110AA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2:09:55.708" v="1365"/>
          <ac:picMkLst>
            <pc:docMk/>
            <pc:sldMk cId="3087064216" sldId="328"/>
            <ac:picMk id="7" creationId="{924AD2D9-1734-4313-92D9-7E154CEE4C64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2:08:22.645" v="1338"/>
          <ac:picMkLst>
            <pc:docMk/>
            <pc:sldMk cId="3087064216" sldId="328"/>
            <ac:picMk id="9" creationId="{FD92FCA9-CCE2-4AE3-BF88-D963CEFC43F5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10:11.927" v="1371" actId="1076"/>
          <ac:picMkLst>
            <pc:docMk/>
            <pc:sldMk cId="3087064216" sldId="328"/>
            <ac:picMk id="10" creationId="{EF2A844E-103A-4F80-930E-F034F116C8C7}"/>
          </ac:picMkLst>
        </pc:picChg>
      </pc:sldChg>
      <pc:sldChg chg="addSp delSp modSp new">
        <pc:chgData name="Andrei Bragarenco" userId="S::andrei.bragarenco@microlab.utm.md::207dec75-d508-43f9-97fe-f8e7ba533595" providerId="AD" clId="Web-{2364B082-92AF-8F1D-31B1-93E18700CB8D}" dt="2020-05-26T09:03:27.760" v="897" actId="14100"/>
        <pc:sldMkLst>
          <pc:docMk/>
          <pc:sldMk cId="978357909" sldId="329"/>
        </pc:sldMkLst>
        <pc:spChg chg="mod">
          <ac:chgData name="Andrei Bragarenco" userId="S::andrei.bragarenco@microlab.utm.md::207dec75-d508-43f9-97fe-f8e7ba533595" providerId="AD" clId="Web-{2364B082-92AF-8F1D-31B1-93E18700CB8D}" dt="2020-05-26T08:44:45.029" v="838" actId="20577"/>
          <ac:spMkLst>
            <pc:docMk/>
            <pc:sldMk cId="978357909" sldId="329"/>
            <ac:spMk id="2" creationId="{E7671D8C-F0F3-4FBE-98C7-0ED0516EC60B}"/>
          </ac:spMkLst>
        </pc:spChg>
        <pc:spChg chg="del">
          <ac:chgData name="Andrei Bragarenco" userId="S::andrei.bragarenco@microlab.utm.md::207dec75-d508-43f9-97fe-f8e7ba533595" providerId="AD" clId="Web-{2364B082-92AF-8F1D-31B1-93E18700CB8D}" dt="2020-05-26T08:43:58.497" v="822"/>
          <ac:spMkLst>
            <pc:docMk/>
            <pc:sldMk cId="978357909" sldId="329"/>
            <ac:spMk id="3" creationId="{4EE81F65-A39A-4898-810F-44D0DA149AA3}"/>
          </ac:spMkLst>
        </pc:spChg>
        <pc:picChg chg="add del mod">
          <ac:chgData name="Andrei Bragarenco" userId="S::andrei.bragarenco@microlab.utm.md::207dec75-d508-43f9-97fe-f8e7ba533595" providerId="AD" clId="Web-{2364B082-92AF-8F1D-31B1-93E18700CB8D}" dt="2020-05-26T08:59:00.085" v="877"/>
          <ac:picMkLst>
            <pc:docMk/>
            <pc:sldMk cId="978357909" sldId="329"/>
            <ac:picMk id="4" creationId="{3F6C80C0-601E-4C25-BCA6-A05C559A7DB7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09:03:27.760" v="897" actId="14100"/>
          <ac:picMkLst>
            <pc:docMk/>
            <pc:sldMk cId="978357909" sldId="329"/>
            <ac:picMk id="5" creationId="{3FE5FA4F-B28B-47D3-9380-B9581CE4DB91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08:54:48.817" v="865"/>
          <ac:picMkLst>
            <pc:docMk/>
            <pc:sldMk cId="978357909" sldId="329"/>
            <ac:picMk id="6" creationId="{36F13838-C833-409A-BC0D-33AE3D998F89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08:57:09.350" v="872" actId="14100"/>
          <ac:picMkLst>
            <pc:docMk/>
            <pc:sldMk cId="978357909" sldId="329"/>
            <ac:picMk id="7" creationId="{EEFB1EC9-79F2-4DCC-B33C-4FDB5FF031B1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09:03:21.479" v="896" actId="1076"/>
          <ac:picMkLst>
            <pc:docMk/>
            <pc:sldMk cId="978357909" sldId="329"/>
            <ac:picMk id="8" creationId="{B2DD85D8-928F-4191-9731-43965C2FA100}"/>
          </ac:picMkLst>
        </pc:picChg>
        <pc:picChg chg="add mod ord">
          <ac:chgData name="Andrei Bragarenco" userId="S::andrei.bragarenco@microlab.utm.md::207dec75-d508-43f9-97fe-f8e7ba533595" providerId="AD" clId="Web-{2364B082-92AF-8F1D-31B1-93E18700CB8D}" dt="2020-05-26T09:03:19.572" v="895" actId="1076"/>
          <ac:picMkLst>
            <pc:docMk/>
            <pc:sldMk cId="978357909" sldId="329"/>
            <ac:picMk id="9" creationId="{C7DD149D-5646-4CA7-BACB-77CEF1567539}"/>
          </ac:picMkLst>
        </pc:picChg>
      </pc:sldChg>
      <pc:sldChg chg="addSp delSp modSp add del ord replId">
        <pc:chgData name="Andrei Bragarenco" userId="S::andrei.bragarenco@microlab.utm.md::207dec75-d508-43f9-97fe-f8e7ba533595" providerId="AD" clId="Web-{2364B082-92AF-8F1D-31B1-93E18700CB8D}" dt="2020-05-26T11:06:16.267" v="1172" actId="1076"/>
        <pc:sldMkLst>
          <pc:docMk/>
          <pc:sldMk cId="2210204275" sldId="330"/>
        </pc:sldMkLst>
        <pc:spChg chg="mod">
          <ac:chgData name="Andrei Bragarenco" userId="S::andrei.bragarenco@microlab.utm.md::207dec75-d508-43f9-97fe-f8e7ba533595" providerId="AD" clId="Web-{2364B082-92AF-8F1D-31B1-93E18700CB8D}" dt="2020-05-26T11:06:12.595" v="1171" actId="20577"/>
          <ac:spMkLst>
            <pc:docMk/>
            <pc:sldMk cId="2210204275" sldId="330"/>
            <ac:spMk id="2" creationId="{303D3FA2-1E02-4055-BF39-411739E41382}"/>
          </ac:spMkLst>
        </pc:spChg>
        <pc:picChg chg="del mod">
          <ac:chgData name="Andrei Bragarenco" userId="S::andrei.bragarenco@microlab.utm.md::207dec75-d508-43f9-97fe-f8e7ba533595" providerId="AD" clId="Web-{2364B082-92AF-8F1D-31B1-93E18700CB8D}" dt="2020-05-26T10:46:14.305" v="986"/>
          <ac:picMkLst>
            <pc:docMk/>
            <pc:sldMk cId="2210204275" sldId="330"/>
            <ac:picMk id="3" creationId="{5200A8CC-7400-4113-B42F-1946F4E571D2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0:35:37.987" v="947"/>
          <ac:picMkLst>
            <pc:docMk/>
            <pc:sldMk cId="2210204275" sldId="330"/>
            <ac:picMk id="4" creationId="{F479548F-E8D5-4421-A068-453B202F2422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0:35:43.690" v="950"/>
          <ac:picMkLst>
            <pc:docMk/>
            <pc:sldMk cId="2210204275" sldId="330"/>
            <ac:picMk id="5" creationId="{5CCF4DC0-DD27-4055-BD6A-DE2A8F00D4B2}"/>
          </ac:picMkLst>
        </pc:picChg>
        <pc:picChg chg="del mod">
          <ac:chgData name="Andrei Bragarenco" userId="S::andrei.bragarenco@microlab.utm.md::207dec75-d508-43f9-97fe-f8e7ba533595" providerId="AD" clId="Web-{2364B082-92AF-8F1D-31B1-93E18700CB8D}" dt="2020-05-26T10:46:13.633" v="985"/>
          <ac:picMkLst>
            <pc:docMk/>
            <pc:sldMk cId="2210204275" sldId="330"/>
            <ac:picMk id="6" creationId="{60504A35-1B71-457F-B1D0-20A7FD0D51A6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0:46:03.383" v="981"/>
          <ac:picMkLst>
            <pc:docMk/>
            <pc:sldMk cId="2210204275" sldId="330"/>
            <ac:picMk id="7" creationId="{42592219-E5A7-46A5-B400-39676A43A658}"/>
          </ac:picMkLst>
        </pc:picChg>
        <pc:picChg chg="add del mod ord">
          <ac:chgData name="Andrei Bragarenco" userId="S::andrei.bragarenco@microlab.utm.md::207dec75-d508-43f9-97fe-f8e7ba533595" providerId="AD" clId="Web-{2364B082-92AF-8F1D-31B1-93E18700CB8D}" dt="2020-05-26T10:57:01.513" v="1115"/>
          <ac:picMkLst>
            <pc:docMk/>
            <pc:sldMk cId="2210204275" sldId="330"/>
            <ac:picMk id="8" creationId="{DE1CC5F7-2E4E-4FB7-9556-8B83CAF365ED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0:48:48.743" v="1020" actId="1076"/>
          <ac:picMkLst>
            <pc:docMk/>
            <pc:sldMk cId="2210204275" sldId="330"/>
            <ac:picMk id="9" creationId="{41917F28-D5B8-4B6D-AE36-FEDCBEEA453B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0:49:19.993" v="1032" actId="1076"/>
          <ac:picMkLst>
            <pc:docMk/>
            <pc:sldMk cId="2210204275" sldId="330"/>
            <ac:picMk id="10" creationId="{BAE53BB0-5427-4EC4-BCE7-DBA75D52D71E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0:49:21.525" v="1033" actId="1076"/>
          <ac:picMkLst>
            <pc:docMk/>
            <pc:sldMk cId="2210204275" sldId="330"/>
            <ac:picMk id="11" creationId="{DC714339-93B3-45D9-9182-6C3FA17C25DE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0:49:22.853" v="1034" actId="1076"/>
          <ac:picMkLst>
            <pc:docMk/>
            <pc:sldMk cId="2210204275" sldId="330"/>
            <ac:picMk id="12" creationId="{B8F96BC2-CC91-4DE7-8E57-1694139FF9C9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1:06:16.267" v="1172" actId="1076"/>
          <ac:picMkLst>
            <pc:docMk/>
            <pc:sldMk cId="2210204275" sldId="330"/>
            <ac:picMk id="14" creationId="{A4FCCB69-CAD9-4584-BE3B-53EFFB52D98D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1:04:27.563" v="1138" actId="1076"/>
          <ac:picMkLst>
            <pc:docMk/>
            <pc:sldMk cId="2210204275" sldId="330"/>
            <ac:picMk id="16" creationId="{23B08187-0259-41A3-B6E7-4A31880DDAF3}"/>
          </ac:picMkLst>
        </pc:picChg>
        <pc:picChg chg="add mod ord">
          <ac:chgData name="Andrei Bragarenco" userId="S::andrei.bragarenco@microlab.utm.md::207dec75-d508-43f9-97fe-f8e7ba533595" providerId="AD" clId="Web-{2364B082-92AF-8F1D-31B1-93E18700CB8D}" dt="2020-05-26T11:04:56.563" v="1146" actId="1076"/>
          <ac:picMkLst>
            <pc:docMk/>
            <pc:sldMk cId="2210204275" sldId="330"/>
            <ac:picMk id="17" creationId="{61C8C85A-1737-4964-B594-3875398CED88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1:04:28.266" v="1139" actId="1076"/>
          <ac:picMkLst>
            <pc:docMk/>
            <pc:sldMk cId="2210204275" sldId="330"/>
            <ac:picMk id="18" creationId="{9835F0B4-0ABB-4233-8F6C-BACF5E8CCCDA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1:05:03.970" v="1149"/>
          <ac:picMkLst>
            <pc:docMk/>
            <pc:sldMk cId="2210204275" sldId="330"/>
            <ac:picMk id="19" creationId="{E4DC2835-A1F9-4B2F-B00C-0D20D2C6BEAD}"/>
          </ac:picMkLst>
        </pc:picChg>
      </pc:sldChg>
      <pc:sldChg chg="addSp delSp modSp add del replId">
        <pc:chgData name="Andrei Bragarenco" userId="S::andrei.bragarenco@microlab.utm.md::207dec75-d508-43f9-97fe-f8e7ba533595" providerId="AD" clId="Web-{2364B082-92AF-8F1D-31B1-93E18700CB8D}" dt="2020-05-26T11:17:50.382" v="1277" actId="20577"/>
        <pc:sldMkLst>
          <pc:docMk/>
          <pc:sldMk cId="969943740" sldId="331"/>
        </pc:sldMkLst>
        <pc:spChg chg="mod">
          <ac:chgData name="Andrei Bragarenco" userId="S::andrei.bragarenco@microlab.utm.md::207dec75-d508-43f9-97fe-f8e7ba533595" providerId="AD" clId="Web-{2364B082-92AF-8F1D-31B1-93E18700CB8D}" dt="2020-05-26T11:17:50.382" v="1277" actId="20577"/>
          <ac:spMkLst>
            <pc:docMk/>
            <pc:sldMk cId="969943740" sldId="331"/>
            <ac:spMk id="2" creationId="{303D3FA2-1E02-4055-BF39-411739E41382}"/>
          </ac:spMkLst>
        </pc:spChg>
        <pc:spChg chg="add mod">
          <ac:chgData name="Andrei Bragarenco" userId="S::andrei.bragarenco@microlab.utm.md::207dec75-d508-43f9-97fe-f8e7ba533595" providerId="AD" clId="Web-{2364B082-92AF-8F1D-31B1-93E18700CB8D}" dt="2020-05-26T11:17:06.100" v="1262" actId="1076"/>
          <ac:spMkLst>
            <pc:docMk/>
            <pc:sldMk cId="969943740" sldId="331"/>
            <ac:spMk id="5" creationId="{6FF1B4D9-EE90-48CD-8E40-0DA7195FAFF5}"/>
          </ac:spMkLst>
        </pc:spChg>
        <pc:spChg chg="add mod">
          <ac:chgData name="Andrei Bragarenco" userId="S::andrei.bragarenco@microlab.utm.md::207dec75-d508-43f9-97fe-f8e7ba533595" providerId="AD" clId="Web-{2364B082-92AF-8F1D-31B1-93E18700CB8D}" dt="2020-05-26T11:17:26.647" v="1269" actId="1076"/>
          <ac:spMkLst>
            <pc:docMk/>
            <pc:sldMk cId="969943740" sldId="331"/>
            <ac:spMk id="6" creationId="{D5B97914-DBA9-4CF8-A249-242845144F79}"/>
          </ac:spMkLst>
        </pc:spChg>
        <pc:spChg chg="add mod">
          <ac:chgData name="Andrei Bragarenco" userId="S::andrei.bragarenco@microlab.utm.md::207dec75-d508-43f9-97fe-f8e7ba533595" providerId="AD" clId="Web-{2364B082-92AF-8F1D-31B1-93E18700CB8D}" dt="2020-05-26T11:17:16.616" v="1266" actId="1076"/>
          <ac:spMkLst>
            <pc:docMk/>
            <pc:sldMk cId="969943740" sldId="331"/>
            <ac:spMk id="15" creationId="{2B6D5DD7-5F62-4B7F-9EE0-48C5325F4325}"/>
          </ac:spMkLst>
        </pc:spChg>
        <pc:picChg chg="add mod">
          <ac:chgData name="Andrei Bragarenco" userId="S::andrei.bragarenco@microlab.utm.md::207dec75-d508-43f9-97fe-f8e7ba533595" providerId="AD" clId="Web-{2364B082-92AF-8F1D-31B1-93E18700CB8D}" dt="2020-05-26T11:06:55.299" v="1186" actId="1076"/>
          <ac:picMkLst>
            <pc:docMk/>
            <pc:sldMk cId="969943740" sldId="331"/>
            <ac:picMk id="3" creationId="{EF03FB38-584D-428E-B4D0-B49290A2CF38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1:17:10.382" v="1264" actId="1076"/>
          <ac:picMkLst>
            <pc:docMk/>
            <pc:sldMk cId="969943740" sldId="331"/>
            <ac:picMk id="4" creationId="{E8641C49-3183-4195-B28B-6D3C45247D33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1:17:21.522" v="1268" actId="1076"/>
          <ac:picMkLst>
            <pc:docMk/>
            <pc:sldMk cId="969943740" sldId="331"/>
            <ac:picMk id="7" creationId="{C85107CA-BC38-47C0-B523-0E87E97BE761}"/>
          </ac:picMkLst>
        </pc:picChg>
        <pc:picChg chg="mod">
          <ac:chgData name="Andrei Bragarenco" userId="S::andrei.bragarenco@microlab.utm.md::207dec75-d508-43f9-97fe-f8e7ba533595" providerId="AD" clId="Web-{2364B082-92AF-8F1D-31B1-93E18700CB8D}" dt="2020-05-26T11:07:00.736" v="1188" actId="1076"/>
          <ac:picMkLst>
            <pc:docMk/>
            <pc:sldMk cId="969943740" sldId="331"/>
            <ac:picMk id="8" creationId="{DE1CC5F7-2E4E-4FB7-9556-8B83CAF365ED}"/>
          </ac:picMkLst>
        </pc:picChg>
        <pc:picChg chg="add del">
          <ac:chgData name="Andrei Bragarenco" userId="S::andrei.bragarenco@microlab.utm.md::207dec75-d508-43f9-97fe-f8e7ba533595" providerId="AD" clId="Web-{2364B082-92AF-8F1D-31B1-93E18700CB8D}" dt="2020-05-26T10:56:48.091" v="1109"/>
          <ac:picMkLst>
            <pc:docMk/>
            <pc:sldMk cId="969943740" sldId="331"/>
            <ac:picMk id="9" creationId="{41917F28-D5B8-4B6D-AE36-FEDCBEEA453B}"/>
          </ac:picMkLst>
        </pc:picChg>
        <pc:picChg chg="add del">
          <ac:chgData name="Andrei Bragarenco" userId="S::andrei.bragarenco@microlab.utm.md::207dec75-d508-43f9-97fe-f8e7ba533595" providerId="AD" clId="Web-{2364B082-92AF-8F1D-31B1-93E18700CB8D}" dt="2020-05-26T10:56:54.544" v="1112"/>
          <ac:picMkLst>
            <pc:docMk/>
            <pc:sldMk cId="969943740" sldId="331"/>
            <ac:picMk id="10" creationId="{BAE53BB0-5427-4EC4-BCE7-DBA75D52D71E}"/>
          </ac:picMkLst>
        </pc:picChg>
        <pc:picChg chg="add del">
          <ac:chgData name="Andrei Bragarenco" userId="S::andrei.bragarenco@microlab.utm.md::207dec75-d508-43f9-97fe-f8e7ba533595" providerId="AD" clId="Web-{2364B082-92AF-8F1D-31B1-93E18700CB8D}" dt="2020-05-26T10:56:50.247" v="1110"/>
          <ac:picMkLst>
            <pc:docMk/>
            <pc:sldMk cId="969943740" sldId="331"/>
            <ac:picMk id="11" creationId="{DC714339-93B3-45D9-9182-6C3FA17C25DE}"/>
          </ac:picMkLst>
        </pc:picChg>
        <pc:picChg chg="add del">
          <ac:chgData name="Andrei Bragarenco" userId="S::andrei.bragarenco@microlab.utm.md::207dec75-d508-43f9-97fe-f8e7ba533595" providerId="AD" clId="Web-{2364B082-92AF-8F1D-31B1-93E18700CB8D}" dt="2020-05-26T10:56:52.403" v="1111"/>
          <ac:picMkLst>
            <pc:docMk/>
            <pc:sldMk cId="969943740" sldId="331"/>
            <ac:picMk id="12" creationId="{B8F96BC2-CC91-4DE7-8E57-1694139FF9C9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1:05:14.564" v="1151"/>
          <ac:picMkLst>
            <pc:docMk/>
            <pc:sldMk cId="969943740" sldId="331"/>
            <ac:picMk id="14" creationId="{A4FCCB69-CAD9-4584-BE3B-53EFFB52D98D}"/>
          </ac:picMkLst>
        </pc:picChg>
        <pc:picChg chg="mod">
          <ac:chgData name="Andrei Bragarenco" userId="S::andrei.bragarenco@microlab.utm.md::207dec75-d508-43f9-97fe-f8e7ba533595" providerId="AD" clId="Web-{2364B082-92AF-8F1D-31B1-93E18700CB8D}" dt="2020-05-26T11:16:46.928" v="1256" actId="1076"/>
          <ac:picMkLst>
            <pc:docMk/>
            <pc:sldMk cId="969943740" sldId="331"/>
            <ac:picMk id="16" creationId="{23B08187-0259-41A3-B6E7-4A31880DDAF3}"/>
          </ac:picMkLst>
        </pc:picChg>
        <pc:picChg chg="add del mod">
          <ac:chgData name="Andrei Bragarenco" userId="S::andrei.bragarenco@microlab.utm.md::207dec75-d508-43f9-97fe-f8e7ba533595" providerId="AD" clId="Web-{2364B082-92AF-8F1D-31B1-93E18700CB8D}" dt="2020-05-26T11:06:58.486" v="1187" actId="1076"/>
          <ac:picMkLst>
            <pc:docMk/>
            <pc:sldMk cId="969943740" sldId="331"/>
            <ac:picMk id="17" creationId="{61C8C85A-1737-4964-B594-3875398CED88}"/>
          </ac:picMkLst>
        </pc:picChg>
      </pc:sldChg>
      <pc:sldChg chg="delSp modSp add ord replId">
        <pc:chgData name="Andrei Bragarenco" userId="S::andrei.bragarenco@microlab.utm.md::207dec75-d508-43f9-97fe-f8e7ba533595" providerId="AD" clId="Web-{2364B082-92AF-8F1D-31B1-93E18700CB8D}" dt="2020-05-26T12:10:31.677" v="1378" actId="1076"/>
        <pc:sldMkLst>
          <pc:docMk/>
          <pc:sldMk cId="1644471928" sldId="332"/>
        </pc:sldMkLst>
        <pc:picChg chg="mod">
          <ac:chgData name="Andrei Bragarenco" userId="S::andrei.bragarenco@microlab.utm.md::207dec75-d508-43f9-97fe-f8e7ba533595" providerId="AD" clId="Web-{2364B082-92AF-8F1D-31B1-93E18700CB8D}" dt="2020-05-26T12:10:29.865" v="1377" actId="1076"/>
          <ac:picMkLst>
            <pc:docMk/>
            <pc:sldMk cId="1644471928" sldId="332"/>
            <ac:picMk id="3" creationId="{D955D42F-4FC6-4575-A2F9-2491BFE56E51}"/>
          </ac:picMkLst>
        </pc:picChg>
        <pc:picChg chg="mod">
          <ac:chgData name="Andrei Bragarenco" userId="S::andrei.bragarenco@microlab.utm.md::207dec75-d508-43f9-97fe-f8e7ba533595" providerId="AD" clId="Web-{2364B082-92AF-8F1D-31B1-93E18700CB8D}" dt="2020-05-26T12:10:31.677" v="1378" actId="1076"/>
          <ac:picMkLst>
            <pc:docMk/>
            <pc:sldMk cId="1644471928" sldId="332"/>
            <ac:picMk id="7" creationId="{924AD2D9-1734-4313-92D9-7E154CEE4C64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2:09:49.536" v="1363"/>
          <ac:picMkLst>
            <pc:docMk/>
            <pc:sldMk cId="1644471928" sldId="332"/>
            <ac:picMk id="10" creationId="{EF2A844E-103A-4F80-930E-F034F116C8C7}"/>
          </ac:picMkLst>
        </pc:picChg>
      </pc:sldChg>
      <pc:sldChg chg="addSp delSp modSp add replId">
        <pc:chgData name="Andrei Bragarenco" userId="S::andrei.bragarenco@microlab.utm.md::207dec75-d508-43f9-97fe-f8e7ba533595" providerId="AD" clId="Web-{2364B082-92AF-8F1D-31B1-93E18700CB8D}" dt="2020-05-26T12:25:08.182" v="1449" actId="1076"/>
        <pc:sldMkLst>
          <pc:docMk/>
          <pc:sldMk cId="3972723833" sldId="333"/>
        </pc:sldMkLst>
        <pc:spChg chg="mod">
          <ac:chgData name="Andrei Bragarenco" userId="S::andrei.bragarenco@microlab.utm.md::207dec75-d508-43f9-97fe-f8e7ba533595" providerId="AD" clId="Web-{2364B082-92AF-8F1D-31B1-93E18700CB8D}" dt="2020-05-26T12:11:12.880" v="1402" actId="20577"/>
          <ac:spMkLst>
            <pc:docMk/>
            <pc:sldMk cId="3972723833" sldId="333"/>
            <ac:spMk id="2" creationId="{181E5BDA-E70F-469E-924B-42E4D61D3528}"/>
          </ac:spMkLst>
        </pc:spChg>
        <pc:picChg chg="add mod">
          <ac:chgData name="Andrei Bragarenco" userId="S::andrei.bragarenco@microlab.utm.md::207dec75-d508-43f9-97fe-f8e7ba533595" providerId="AD" clId="Web-{2364B082-92AF-8F1D-31B1-93E18700CB8D}" dt="2020-05-26T12:25:01.635" v="1447" actId="1076"/>
          <ac:picMkLst>
            <pc:docMk/>
            <pc:sldMk cId="3972723833" sldId="333"/>
            <ac:picMk id="3" creationId="{F6BECD5F-2A63-4C00-88CA-F071E778E9F0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25:02.667" v="1448" actId="1076"/>
          <ac:picMkLst>
            <pc:docMk/>
            <pc:sldMk cId="3972723833" sldId="333"/>
            <ac:picMk id="4" creationId="{20D1455B-B1C9-426F-8E14-823B987C5B5F}"/>
          </ac:picMkLst>
        </pc:picChg>
        <pc:picChg chg="add mod ord">
          <ac:chgData name="Andrei Bragarenco" userId="S::andrei.bragarenco@microlab.utm.md::207dec75-d508-43f9-97fe-f8e7ba533595" providerId="AD" clId="Web-{2364B082-92AF-8F1D-31B1-93E18700CB8D}" dt="2020-05-26T12:25:08.182" v="1449" actId="1076"/>
          <ac:picMkLst>
            <pc:docMk/>
            <pc:sldMk cId="3972723833" sldId="333"/>
            <ac:picMk id="5" creationId="{3D655A86-5B96-46F0-A286-BC68937560C2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24:07.713" v="1438" actId="1076"/>
          <ac:picMkLst>
            <pc:docMk/>
            <pc:sldMk cId="3972723833" sldId="333"/>
            <ac:picMk id="6" creationId="{587D1423-3FAF-4481-A09C-D2A046DC716C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24:43.791" v="1444" actId="1076"/>
          <ac:picMkLst>
            <pc:docMk/>
            <pc:sldMk cId="3972723833" sldId="333"/>
            <ac:picMk id="7" creationId="{DD779D4D-89DC-4326-8E44-5D1637B554FE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2:11:13.912" v="1403"/>
          <ac:picMkLst>
            <pc:docMk/>
            <pc:sldMk cId="3972723833" sldId="333"/>
            <ac:picMk id="10" creationId="{EF2A844E-103A-4F80-930E-F034F116C8C7}"/>
          </ac:picMkLst>
        </pc:picChg>
      </pc:sldChg>
      <pc:sldChg chg="addSp delSp modSp add replId">
        <pc:chgData name="Andrei Bragarenco" userId="S::andrei.bragarenco@microlab.utm.md::207dec75-d508-43f9-97fe-f8e7ba533595" providerId="AD" clId="Web-{2364B082-92AF-8F1D-31B1-93E18700CB8D}" dt="2020-05-26T12:36:15.889" v="1476" actId="1076"/>
        <pc:sldMkLst>
          <pc:docMk/>
          <pc:sldMk cId="4045543589" sldId="334"/>
        </pc:sldMkLst>
        <pc:spChg chg="mod">
          <ac:chgData name="Andrei Bragarenco" userId="S::andrei.bragarenco@microlab.utm.md::207dec75-d508-43f9-97fe-f8e7ba533595" providerId="AD" clId="Web-{2364B082-92AF-8F1D-31B1-93E18700CB8D}" dt="2020-05-26T12:25:20.042" v="1451" actId="20577"/>
          <ac:spMkLst>
            <pc:docMk/>
            <pc:sldMk cId="4045543589" sldId="334"/>
            <ac:spMk id="2" creationId="{181E5BDA-E70F-469E-924B-42E4D61D3528}"/>
          </ac:spMkLst>
        </pc:spChg>
        <pc:picChg chg="del">
          <ac:chgData name="Andrei Bragarenco" userId="S::andrei.bragarenco@microlab.utm.md::207dec75-d508-43f9-97fe-f8e7ba533595" providerId="AD" clId="Web-{2364B082-92AF-8F1D-31B1-93E18700CB8D}" dt="2020-05-26T12:28:23.808" v="1452"/>
          <ac:picMkLst>
            <pc:docMk/>
            <pc:sldMk cId="4045543589" sldId="334"/>
            <ac:picMk id="3" creationId="{F6BECD5F-2A63-4C00-88CA-F071E778E9F0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2:31:16.559" v="1463"/>
          <ac:picMkLst>
            <pc:docMk/>
            <pc:sldMk cId="4045543589" sldId="334"/>
            <ac:picMk id="4" creationId="{20D1455B-B1C9-426F-8E14-823B987C5B5F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2:28:30.308" v="1455"/>
          <ac:picMkLst>
            <pc:docMk/>
            <pc:sldMk cId="4045543589" sldId="334"/>
            <ac:picMk id="5" creationId="{3D655A86-5B96-46F0-A286-BC68937560C2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2:31:10.622" v="1460"/>
          <ac:picMkLst>
            <pc:docMk/>
            <pc:sldMk cId="4045543589" sldId="334"/>
            <ac:picMk id="6" creationId="{587D1423-3FAF-4481-A09C-D2A046DC716C}"/>
          </ac:picMkLst>
        </pc:picChg>
        <pc:picChg chg="del">
          <ac:chgData name="Andrei Bragarenco" userId="S::andrei.bragarenco@microlab.utm.md::207dec75-d508-43f9-97fe-f8e7ba533595" providerId="AD" clId="Web-{2364B082-92AF-8F1D-31B1-93E18700CB8D}" dt="2020-05-26T12:29:08.309" v="1457"/>
          <ac:picMkLst>
            <pc:docMk/>
            <pc:sldMk cId="4045543589" sldId="334"/>
            <ac:picMk id="7" creationId="{DD779D4D-89DC-4326-8E44-5D1637B554FE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36:01.061" v="1471" actId="1076"/>
          <ac:picMkLst>
            <pc:docMk/>
            <pc:sldMk cId="4045543589" sldId="334"/>
            <ac:picMk id="8" creationId="{37E730FC-B08E-4D3C-9E5F-5FCD972A2456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29:12.465" v="1459" actId="1076"/>
          <ac:picMkLst>
            <pc:docMk/>
            <pc:sldMk cId="4045543589" sldId="334"/>
            <ac:picMk id="9" creationId="{66D05247-6A3B-4102-9F46-7A7A7E0CC2A9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36:15.889" v="1476" actId="1076"/>
          <ac:picMkLst>
            <pc:docMk/>
            <pc:sldMk cId="4045543589" sldId="334"/>
            <ac:picMk id="10" creationId="{2BB55A47-5B6B-4EBE-AC78-078442D25DEC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36:05.561" v="1472" actId="1076"/>
          <ac:picMkLst>
            <pc:docMk/>
            <pc:sldMk cId="4045543589" sldId="334"/>
            <ac:picMk id="11" creationId="{BBF01897-54BE-4FE0-875B-9AE94BF76A15}"/>
          </ac:picMkLst>
        </pc:picChg>
        <pc:picChg chg="add mod">
          <ac:chgData name="Andrei Bragarenco" userId="S::andrei.bragarenco@microlab.utm.md::207dec75-d508-43f9-97fe-f8e7ba533595" providerId="AD" clId="Web-{2364B082-92AF-8F1D-31B1-93E18700CB8D}" dt="2020-05-26T12:36:10.249" v="1474" actId="1076"/>
          <ac:picMkLst>
            <pc:docMk/>
            <pc:sldMk cId="4045543589" sldId="334"/>
            <ac:picMk id="12" creationId="{5C7FE2A5-CA34-4DFC-971B-6F2B025E7A63}"/>
          </ac:picMkLst>
        </pc:picChg>
      </pc:sldChg>
    </pc:docChg>
  </pc:docChgLst>
  <pc:docChgLst>
    <pc:chgData name="Andrei Bragarenco" userId="S::andrei.bragarenco@microlab.utm.md::207dec75-d508-43f9-97fe-f8e7ba533595" providerId="AD" clId="Web-{4435BA00-C823-4A8C-BD0B-CC57F41B8504}"/>
    <pc:docChg chg="modSld">
      <pc:chgData name="Andrei Bragarenco" userId="S::andrei.bragarenco@microlab.utm.md::207dec75-d508-43f9-97fe-f8e7ba533595" providerId="AD" clId="Web-{4435BA00-C823-4A8C-BD0B-CC57F41B8504}" dt="2020-05-19T21:36:12.346" v="9" actId="1076"/>
      <pc:docMkLst>
        <pc:docMk/>
      </pc:docMkLst>
      <pc:sldChg chg="modSp">
        <pc:chgData name="Andrei Bragarenco" userId="S::andrei.bragarenco@microlab.utm.md::207dec75-d508-43f9-97fe-f8e7ba533595" providerId="AD" clId="Web-{4435BA00-C823-4A8C-BD0B-CC57F41B8504}" dt="2020-05-19T21:36:07.705" v="8" actId="1076"/>
        <pc:sldMkLst>
          <pc:docMk/>
          <pc:sldMk cId="4057555486" sldId="263"/>
        </pc:sldMkLst>
        <pc:picChg chg="mod">
          <ac:chgData name="Andrei Bragarenco" userId="S::andrei.bragarenco@microlab.utm.md::207dec75-d508-43f9-97fe-f8e7ba533595" providerId="AD" clId="Web-{4435BA00-C823-4A8C-BD0B-CC57F41B8504}" dt="2020-05-19T21:36:07.705" v="8" actId="1076"/>
          <ac:picMkLst>
            <pc:docMk/>
            <pc:sldMk cId="4057555486" sldId="263"/>
            <ac:picMk id="14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22.248" v="1" actId="1076"/>
        <pc:sldMkLst>
          <pc:docMk/>
          <pc:sldMk cId="271020339" sldId="266"/>
        </pc:sldMkLst>
        <pc:picChg chg="mod">
          <ac:chgData name="Andrei Bragarenco" userId="S::andrei.bragarenco@microlab.utm.md::207dec75-d508-43f9-97fe-f8e7ba533595" providerId="AD" clId="Web-{4435BA00-C823-4A8C-BD0B-CC57F41B8504}" dt="2020-05-19T21:35:22.248" v="1" actId="1076"/>
          <ac:picMkLst>
            <pc:docMk/>
            <pc:sldMk cId="271020339" sldId="266"/>
            <ac:picMk id="15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32.811" v="3" actId="1076"/>
        <pc:sldMkLst>
          <pc:docMk/>
          <pc:sldMk cId="2636696330" sldId="268"/>
        </pc:sldMkLst>
        <pc:picChg chg="mod">
          <ac:chgData name="Andrei Bragarenco" userId="S::andrei.bragarenco@microlab.utm.md::207dec75-d508-43f9-97fe-f8e7ba533595" providerId="AD" clId="Web-{4435BA00-C823-4A8C-BD0B-CC57F41B8504}" dt="2020-05-19T21:35:32.811" v="3" actId="1076"/>
          <ac:picMkLst>
            <pc:docMk/>
            <pc:sldMk cId="2636696330" sldId="268"/>
            <ac:picMk id="5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45.109" v="5" actId="1076"/>
        <pc:sldMkLst>
          <pc:docMk/>
          <pc:sldMk cId="3711126745" sldId="269"/>
        </pc:sldMkLst>
        <pc:picChg chg="mod">
          <ac:chgData name="Andrei Bragarenco" userId="S::andrei.bragarenco@microlab.utm.md::207dec75-d508-43f9-97fe-f8e7ba533595" providerId="AD" clId="Web-{4435BA00-C823-4A8C-BD0B-CC57F41B8504}" dt="2020-05-19T21:35:45.109" v="5" actId="1076"/>
          <ac:picMkLst>
            <pc:docMk/>
            <pc:sldMk cId="3711126745" sldId="269"/>
            <ac:picMk id="5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37.687" v="4" actId="1076"/>
        <pc:sldMkLst>
          <pc:docMk/>
          <pc:sldMk cId="1171152152" sldId="271"/>
        </pc:sldMkLst>
        <pc:picChg chg="mod">
          <ac:chgData name="Andrei Bragarenco" userId="S::andrei.bragarenco@microlab.utm.md::207dec75-d508-43f9-97fe-f8e7ba533595" providerId="AD" clId="Web-{4435BA00-C823-4A8C-BD0B-CC57F41B8504}" dt="2020-05-19T21:35:37.687" v="4" actId="1076"/>
          <ac:picMkLst>
            <pc:docMk/>
            <pc:sldMk cId="1171152152" sldId="271"/>
            <ac:picMk id="6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59.501" v="7" actId="1076"/>
        <pc:sldMkLst>
          <pc:docMk/>
          <pc:sldMk cId="1708011836" sldId="272"/>
        </pc:sldMkLst>
        <pc:picChg chg="mod">
          <ac:chgData name="Andrei Bragarenco" userId="S::andrei.bragarenco@microlab.utm.md::207dec75-d508-43f9-97fe-f8e7ba533595" providerId="AD" clId="Web-{4435BA00-C823-4A8C-BD0B-CC57F41B8504}" dt="2020-05-19T21:35:59.501" v="7" actId="1076"/>
          <ac:picMkLst>
            <pc:docMk/>
            <pc:sldMk cId="1708011836" sldId="272"/>
            <ac:picMk id="11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6:12.346" v="9" actId="1076"/>
        <pc:sldMkLst>
          <pc:docMk/>
          <pc:sldMk cId="873588619" sldId="273"/>
        </pc:sldMkLst>
        <pc:picChg chg="mod">
          <ac:chgData name="Andrei Bragarenco" userId="S::andrei.bragarenco@microlab.utm.md::207dec75-d508-43f9-97fe-f8e7ba533595" providerId="AD" clId="Web-{4435BA00-C823-4A8C-BD0B-CC57F41B8504}" dt="2020-05-19T21:36:12.346" v="9" actId="1076"/>
          <ac:picMkLst>
            <pc:docMk/>
            <pc:sldMk cId="873588619" sldId="273"/>
            <ac:picMk id="7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52.641" v="6" actId="1076"/>
        <pc:sldMkLst>
          <pc:docMk/>
          <pc:sldMk cId="1046276799" sldId="285"/>
        </pc:sldMkLst>
        <pc:picChg chg="mod">
          <ac:chgData name="Andrei Bragarenco" userId="S::andrei.bragarenco@microlab.utm.md::207dec75-d508-43f9-97fe-f8e7ba533595" providerId="AD" clId="Web-{4435BA00-C823-4A8C-BD0B-CC57F41B8504}" dt="2020-05-19T21:35:52.641" v="6" actId="1076"/>
          <ac:picMkLst>
            <pc:docMk/>
            <pc:sldMk cId="1046276799" sldId="285"/>
            <ac:picMk id="8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28.452" v="2" actId="1076"/>
        <pc:sldMkLst>
          <pc:docMk/>
          <pc:sldMk cId="1224450689" sldId="286"/>
        </pc:sldMkLst>
        <pc:picChg chg="mod">
          <ac:chgData name="Andrei Bragarenco" userId="S::andrei.bragarenco@microlab.utm.md::207dec75-d508-43f9-97fe-f8e7ba533595" providerId="AD" clId="Web-{4435BA00-C823-4A8C-BD0B-CC57F41B8504}" dt="2020-05-19T21:35:28.452" v="2" actId="1076"/>
          <ac:picMkLst>
            <pc:docMk/>
            <pc:sldMk cId="1224450689" sldId="286"/>
            <ac:picMk id="8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18.092" v="0" actId="1076"/>
        <pc:sldMkLst>
          <pc:docMk/>
          <pc:sldMk cId="4149190870" sldId="287"/>
        </pc:sldMkLst>
        <pc:picChg chg="mod">
          <ac:chgData name="Andrei Bragarenco" userId="S::andrei.bragarenco@microlab.utm.md::207dec75-d508-43f9-97fe-f8e7ba533595" providerId="AD" clId="Web-{4435BA00-C823-4A8C-BD0B-CC57F41B8504}" dt="2020-05-19T21:35:18.092" v="0" actId="1076"/>
          <ac:picMkLst>
            <pc:docMk/>
            <pc:sldMk cId="4149190870" sldId="287"/>
            <ac:picMk id="10" creationId="{00000000-0000-0000-0000-000000000000}"/>
          </ac:picMkLst>
        </pc:picChg>
      </pc:sldChg>
    </pc:docChg>
  </pc:docChgLst>
  <pc:docChgLst>
    <pc:chgData name="Andrei Bragarenco" userId="S::andrei.bragarenco@microlab.utm.md::207dec75-d508-43f9-97fe-f8e7ba533595" providerId="AD" clId="Web-{5F445B18-6D22-F855-4244-8B7A19679531}"/>
    <pc:docChg chg="modSld">
      <pc:chgData name="Andrei Bragarenco" userId="S::andrei.bragarenco@microlab.utm.md::207dec75-d508-43f9-97fe-f8e7ba533595" providerId="AD" clId="Web-{5F445B18-6D22-F855-4244-8B7A19679531}" dt="2020-05-20T17:51:52.347" v="2" actId="1076"/>
      <pc:docMkLst>
        <pc:docMk/>
      </pc:docMkLst>
      <pc:sldChg chg="modSp">
        <pc:chgData name="Andrei Bragarenco" userId="S::andrei.bragarenco@microlab.utm.md::207dec75-d508-43f9-97fe-f8e7ba533595" providerId="AD" clId="Web-{5F445B18-6D22-F855-4244-8B7A19679531}" dt="2020-05-20T17:51:52.347" v="2" actId="1076"/>
        <pc:sldMkLst>
          <pc:docMk/>
          <pc:sldMk cId="3264699823" sldId="265"/>
        </pc:sldMkLst>
        <pc:spChg chg="mod">
          <ac:chgData name="Andrei Bragarenco" userId="S::andrei.bragarenco@microlab.utm.md::207dec75-d508-43f9-97fe-f8e7ba533595" providerId="AD" clId="Web-{5F445B18-6D22-F855-4244-8B7A19679531}" dt="2020-05-20T17:51:52.347" v="2" actId="1076"/>
          <ac:spMkLst>
            <pc:docMk/>
            <pc:sldMk cId="3264699823" sldId="265"/>
            <ac:spMk id="5" creationId="{00000000-0000-0000-0000-000000000000}"/>
          </ac:spMkLst>
        </pc:spChg>
      </pc:sldChg>
    </pc:docChg>
  </pc:docChgLst>
  <pc:docChgLst>
    <pc:chgData name="Andrei Bragarenco" userId="S::andrei.bragarenco@microlab.utm.md::207dec75-d508-43f9-97fe-f8e7ba533595" providerId="AD" clId="Web-{8EB30FFA-DC43-526C-93A7-F8B940E6E146}"/>
    <pc:docChg chg="addSld modSld">
      <pc:chgData name="Andrei Bragarenco" userId="S::andrei.bragarenco@microlab.utm.md::207dec75-d508-43f9-97fe-f8e7ba533595" providerId="AD" clId="Web-{8EB30FFA-DC43-526C-93A7-F8B940E6E146}" dt="2020-05-21T10:39:17.535" v="371" actId="20577"/>
      <pc:docMkLst>
        <pc:docMk/>
      </pc:docMkLst>
      <pc:sldChg chg="modSp mod modClrScheme chgLayout">
        <pc:chgData name="Andrei Bragarenco" userId="S::andrei.bragarenco@microlab.utm.md::207dec75-d508-43f9-97fe-f8e7ba533595" providerId="AD" clId="Web-{8EB30FFA-DC43-526C-93A7-F8B940E6E146}" dt="2020-05-21T10:02:16.426" v="9" actId="20577"/>
        <pc:sldMkLst>
          <pc:docMk/>
          <pc:sldMk cId="0" sldId="256"/>
        </pc:sldMkLst>
        <pc:spChg chg="mod ord">
          <ac:chgData name="Andrei Bragarenco" userId="S::andrei.bragarenco@microlab.utm.md::207dec75-d508-43f9-97fe-f8e7ba533595" providerId="AD" clId="Web-{8EB30FFA-DC43-526C-93A7-F8B940E6E146}" dt="2020-05-21T10:02:16.426" v="9" actId="20577"/>
          <ac:spMkLst>
            <pc:docMk/>
            <pc:sldMk cId="0" sldId="256"/>
            <ac:spMk id="3" creationId="{419537EA-2CDF-4145-B8DD-84EC73DDEDB9}"/>
          </ac:spMkLst>
        </pc:spChg>
        <pc:spChg chg="mod ord">
          <ac:chgData name="Andrei Bragarenco" userId="S::andrei.bragarenco@microlab.utm.md::207dec75-d508-43f9-97fe-f8e7ba533595" providerId="AD" clId="Web-{8EB30FFA-DC43-526C-93A7-F8B940E6E146}" dt="2020-05-21T10:02:01.489" v="7"/>
          <ac:spMkLst>
            <pc:docMk/>
            <pc:sldMk cId="0" sldId="256"/>
            <ac:spMk id="4" creationId="{72DC2B8C-B145-450F-9C9A-45A083561858}"/>
          </ac:spMkLst>
        </pc:spChg>
      </pc:sldChg>
      <pc:sldChg chg="modSp">
        <pc:chgData name="Andrei Bragarenco" userId="S::andrei.bragarenco@microlab.utm.md::207dec75-d508-43f9-97fe-f8e7ba533595" providerId="AD" clId="Web-{8EB30FFA-DC43-526C-93A7-F8B940E6E146}" dt="2020-05-21T10:18:46.159" v="38" actId="1076"/>
        <pc:sldMkLst>
          <pc:docMk/>
          <pc:sldMk cId="0" sldId="257"/>
        </pc:sldMkLst>
        <pc:spChg chg="mod">
          <ac:chgData name="Andrei Bragarenco" userId="S::andrei.bragarenco@microlab.utm.md::207dec75-d508-43f9-97fe-f8e7ba533595" providerId="AD" clId="Web-{8EB30FFA-DC43-526C-93A7-F8B940E6E146}" dt="2020-05-21T10:18:31.143" v="32" actId="20577"/>
          <ac:spMkLst>
            <pc:docMk/>
            <pc:sldMk cId="0" sldId="257"/>
            <ac:spMk id="3" creationId="{F168AB6F-DA35-4CA7-B48E-04328F14A55F}"/>
          </ac:spMkLst>
        </pc:spChg>
        <pc:spChg chg="mod">
          <ac:chgData name="Andrei Bragarenco" userId="S::andrei.bragarenco@microlab.utm.md::207dec75-d508-43f9-97fe-f8e7ba533595" providerId="AD" clId="Web-{8EB30FFA-DC43-526C-93A7-F8B940E6E146}" dt="2020-05-21T10:04:41.538" v="15" actId="20577"/>
          <ac:spMkLst>
            <pc:docMk/>
            <pc:sldMk cId="0" sldId="257"/>
            <ac:spMk id="4" creationId="{2FEC0951-A6D7-44EB-A44E-6D765235758A}"/>
          </ac:spMkLst>
        </pc:spChg>
        <pc:picChg chg="mod">
          <ac:chgData name="Andrei Bragarenco" userId="S::andrei.bragarenco@microlab.utm.md::207dec75-d508-43f9-97fe-f8e7ba533595" providerId="AD" clId="Web-{8EB30FFA-DC43-526C-93A7-F8B940E6E146}" dt="2020-05-21T10:18:46.159" v="38" actId="1076"/>
          <ac:picMkLst>
            <pc:docMk/>
            <pc:sldMk cId="0" sldId="257"/>
            <ac:picMk id="2" creationId="{270074FA-558D-4450-A675-4FA6BD93FC04}"/>
          </ac:picMkLst>
        </pc:picChg>
      </pc:sldChg>
      <pc:sldChg chg="addSp delSp modSp new">
        <pc:chgData name="Andrei Bragarenco" userId="S::andrei.bragarenco@microlab.utm.md::207dec75-d508-43f9-97fe-f8e7ba533595" providerId="AD" clId="Web-{8EB30FFA-DC43-526C-93A7-F8B940E6E146}" dt="2020-05-21T10:39:17.535" v="370" actId="20577"/>
        <pc:sldMkLst>
          <pc:docMk/>
          <pc:sldMk cId="2119618528" sldId="290"/>
        </pc:sldMkLst>
        <pc:spChg chg="mod">
          <ac:chgData name="Andrei Bragarenco" userId="S::andrei.bragarenco@microlab.utm.md::207dec75-d508-43f9-97fe-f8e7ba533595" providerId="AD" clId="Web-{8EB30FFA-DC43-526C-93A7-F8B940E6E146}" dt="2020-05-21T10:18:12.252" v="29" actId="20577"/>
          <ac:spMkLst>
            <pc:docMk/>
            <pc:sldMk cId="2119618528" sldId="290"/>
            <ac:spMk id="2" creationId="{1C79FF78-914F-4A14-B03B-08DE7A9347F1}"/>
          </ac:spMkLst>
        </pc:spChg>
        <pc:spChg chg="del">
          <ac:chgData name="Andrei Bragarenco" userId="S::andrei.bragarenco@microlab.utm.md::207dec75-d508-43f9-97fe-f8e7ba533595" providerId="AD" clId="Web-{8EB30FFA-DC43-526C-93A7-F8B940E6E146}" dt="2020-05-21T10:17:36.189" v="25"/>
          <ac:spMkLst>
            <pc:docMk/>
            <pc:sldMk cId="2119618528" sldId="290"/>
            <ac:spMk id="3" creationId="{9239CFA1-137A-48CF-BD49-A27904068D68}"/>
          </ac:spMkLst>
        </pc:spChg>
        <pc:spChg chg="del">
          <ac:chgData name="Andrei Bragarenco" userId="S::andrei.bragarenco@microlab.utm.md::207dec75-d508-43f9-97fe-f8e7ba533595" providerId="AD" clId="Web-{8EB30FFA-DC43-526C-93A7-F8B940E6E146}" dt="2020-05-21T10:15:15.375" v="18"/>
          <ac:spMkLst>
            <pc:docMk/>
            <pc:sldMk cId="2119618528" sldId="290"/>
            <ac:spMk id="4" creationId="{8C1AB5DB-8987-4675-82DF-C427CF53FF5D}"/>
          </ac:spMkLst>
        </pc:spChg>
        <pc:spChg chg="add mod">
          <ac:chgData name="Andrei Bragarenco" userId="S::andrei.bragarenco@microlab.utm.md::207dec75-d508-43f9-97fe-f8e7ba533595" providerId="AD" clId="Web-{8EB30FFA-DC43-526C-93A7-F8B940E6E146}" dt="2020-05-21T10:39:17.535" v="370" actId="20577"/>
          <ac:spMkLst>
            <pc:docMk/>
            <pc:sldMk cId="2119618528" sldId="290"/>
            <ac:spMk id="6" creationId="{44FB6630-733D-44C4-9AED-2BC900339285}"/>
          </ac:spMkLst>
        </pc:spChg>
        <pc:spChg chg="add mod">
          <ac:chgData name="Andrei Bragarenco" userId="S::andrei.bragarenco@microlab.utm.md::207dec75-d508-43f9-97fe-f8e7ba533595" providerId="AD" clId="Web-{8EB30FFA-DC43-526C-93A7-F8B940E6E146}" dt="2020-05-21T10:39:00.925" v="360" actId="20577"/>
          <ac:spMkLst>
            <pc:docMk/>
            <pc:sldMk cId="2119618528" sldId="290"/>
            <ac:spMk id="8" creationId="{CA0437DB-233C-4EFC-A281-F72964B6398E}"/>
          </ac:spMkLst>
        </pc:spChg>
        <pc:picChg chg="add mod">
          <ac:chgData name="Andrei Bragarenco" userId="S::andrei.bragarenco@microlab.utm.md::207dec75-d508-43f9-97fe-f8e7ba533595" providerId="AD" clId="Web-{8EB30FFA-DC43-526C-93A7-F8B940E6E146}" dt="2020-05-21T10:35:10.891" v="184" actId="1076"/>
          <ac:picMkLst>
            <pc:docMk/>
            <pc:sldMk cId="2119618528" sldId="290"/>
            <ac:picMk id="5" creationId="{5AF36A1D-2851-4BBD-8AD1-0731F53479B6}"/>
          </ac:picMkLst>
        </pc:picChg>
        <pc:picChg chg="add mod">
          <ac:chgData name="Andrei Bragarenco" userId="S::andrei.bragarenco@microlab.utm.md::207dec75-d508-43f9-97fe-f8e7ba533595" providerId="AD" clId="Web-{8EB30FFA-DC43-526C-93A7-F8B940E6E146}" dt="2020-05-21T10:35:13.204" v="185" actId="1076"/>
          <ac:picMkLst>
            <pc:docMk/>
            <pc:sldMk cId="2119618528" sldId="290"/>
            <ac:picMk id="7" creationId="{EC033CB8-DCF2-4BE0-9D7A-376F3B015C2E}"/>
          </ac:picMkLst>
        </pc:picChg>
      </pc:sldChg>
    </pc:docChg>
  </pc:docChgLst>
  <pc:docChgLst>
    <pc:chgData name="Andrei Bragarenco" userId="S::andrei.bragarenco@microlab.utm.md::207dec75-d508-43f9-97fe-f8e7ba533595" providerId="AD" clId="Web-{1C78545A-1177-D343-E26C-6DA1DC2D45D5}"/>
    <pc:docChg chg="delSld modSld">
      <pc:chgData name="Andrei Bragarenco" userId="S::andrei.bragarenco@microlab.utm.md::207dec75-d508-43f9-97fe-f8e7ba533595" providerId="AD" clId="Web-{1C78545A-1177-D343-E26C-6DA1DC2D45D5}" dt="2020-05-20T18:24:25.197" v="49" actId="20577"/>
      <pc:docMkLst>
        <pc:docMk/>
      </pc:docMkLst>
      <pc:sldChg chg="modSp">
        <pc:chgData name="Andrei Bragarenco" userId="S::andrei.bragarenco@microlab.utm.md::207dec75-d508-43f9-97fe-f8e7ba533595" providerId="AD" clId="Web-{1C78545A-1177-D343-E26C-6DA1DC2D45D5}" dt="2020-05-20T17:58:58.551" v="3" actId="20577"/>
        <pc:sldMkLst>
          <pc:docMk/>
          <pc:sldMk cId="0" sldId="256"/>
        </pc:sldMkLst>
        <pc:spChg chg="mod">
          <ac:chgData name="Andrei Bragarenco" userId="S::andrei.bragarenco@microlab.utm.md::207dec75-d508-43f9-97fe-f8e7ba533595" providerId="AD" clId="Web-{1C78545A-1177-D343-E26C-6DA1DC2D45D5}" dt="2020-05-20T17:58:58.551" v="3" actId="20577"/>
          <ac:spMkLst>
            <pc:docMk/>
            <pc:sldMk cId="0" sldId="256"/>
            <ac:spMk id="3" creationId="{419537EA-2CDF-4145-B8DD-84EC73DDEDB9}"/>
          </ac:spMkLst>
        </pc:spChg>
      </pc:sldChg>
      <pc:sldChg chg="del">
        <pc:chgData name="Andrei Bragarenco" userId="S::andrei.bragarenco@microlab.utm.md::207dec75-d508-43f9-97fe-f8e7ba533595" providerId="AD" clId="Web-{1C78545A-1177-D343-E26C-6DA1DC2D45D5}" dt="2020-05-20T18:06:45.647" v="21"/>
        <pc:sldMkLst>
          <pc:docMk/>
          <pc:sldMk cId="4057555486" sldId="263"/>
        </pc:sldMkLst>
      </pc:sldChg>
      <pc:sldChg chg="addSp modSp">
        <pc:chgData name="Andrei Bragarenco" userId="S::andrei.bragarenco@microlab.utm.md::207dec75-d508-43f9-97fe-f8e7ba533595" providerId="AD" clId="Web-{1C78545A-1177-D343-E26C-6DA1DC2D45D5}" dt="2020-05-20T18:00:40.692" v="11" actId="1076"/>
        <pc:sldMkLst>
          <pc:docMk/>
          <pc:sldMk cId="3264699823" sldId="265"/>
        </pc:sldMkLst>
        <pc:spChg chg="add mod">
          <ac:chgData name="Andrei Bragarenco" userId="S::andrei.bragarenco@microlab.utm.md::207dec75-d508-43f9-97fe-f8e7ba533595" providerId="AD" clId="Web-{1C78545A-1177-D343-E26C-6DA1DC2D45D5}" dt="2020-05-20T18:00:40.692" v="11" actId="1076"/>
          <ac:spMkLst>
            <pc:docMk/>
            <pc:sldMk cId="3264699823" sldId="265"/>
            <ac:spMk id="3" creationId="{DD5BE5E3-A774-4E82-AC72-563BF1EF5752}"/>
          </ac:spMkLst>
        </pc:spChg>
        <pc:spChg chg="mod">
          <ac:chgData name="Andrei Bragarenco" userId="S::andrei.bragarenco@microlab.utm.md::207dec75-d508-43f9-97fe-f8e7ba533595" providerId="AD" clId="Web-{1C78545A-1177-D343-E26C-6DA1DC2D45D5}" dt="2020-05-20T17:59:58.442" v="4" actId="1076"/>
          <ac:spMkLst>
            <pc:docMk/>
            <pc:sldMk cId="3264699823" sldId="265"/>
            <ac:spMk id="7" creationId="{00000000-0000-0000-0000-000000000000}"/>
          </ac:spMkLst>
        </pc:spChg>
      </pc:sldChg>
      <pc:sldChg chg="addSp modSp">
        <pc:chgData name="Andrei Bragarenco" userId="S::andrei.bragarenco@microlab.utm.md::207dec75-d508-43f9-97fe-f8e7ba533595" providerId="AD" clId="Web-{1C78545A-1177-D343-E26C-6DA1DC2D45D5}" dt="2020-05-20T18:24:25.197" v="49" actId="20577"/>
        <pc:sldMkLst>
          <pc:docMk/>
          <pc:sldMk cId="3711126745" sldId="269"/>
        </pc:sldMkLst>
        <pc:spChg chg="mod">
          <ac:chgData name="Andrei Bragarenco" userId="S::andrei.bragarenco@microlab.utm.md::207dec75-d508-43f9-97fe-f8e7ba533595" providerId="AD" clId="Web-{1C78545A-1177-D343-E26C-6DA1DC2D45D5}" dt="2020-05-20T18:24:25.197" v="49" actId="20577"/>
          <ac:spMkLst>
            <pc:docMk/>
            <pc:sldMk cId="3711126745" sldId="269"/>
            <ac:spMk id="2" creationId="{00000000-0000-0000-0000-000000000000}"/>
          </ac:spMkLst>
        </pc:spChg>
        <pc:spChg chg="add mod">
          <ac:chgData name="Andrei Bragarenco" userId="S::andrei.bragarenco@microlab.utm.md::207dec75-d508-43f9-97fe-f8e7ba533595" providerId="AD" clId="Web-{1C78545A-1177-D343-E26C-6DA1DC2D45D5}" dt="2020-05-20T18:24:15.306" v="47" actId="1076"/>
          <ac:spMkLst>
            <pc:docMk/>
            <pc:sldMk cId="3711126745" sldId="269"/>
            <ac:spMk id="3" creationId="{F41F49A6-CCA9-43D8-9D55-1737F23F653E}"/>
          </ac:spMkLst>
        </pc:spChg>
      </pc:sldChg>
      <pc:sldChg chg="addSp modSp">
        <pc:chgData name="Andrei Bragarenco" userId="S::andrei.bragarenco@microlab.utm.md::207dec75-d508-43f9-97fe-f8e7ba533595" providerId="AD" clId="Web-{1C78545A-1177-D343-E26C-6DA1DC2D45D5}" dt="2020-05-20T18:07:34.225" v="26" actId="1076"/>
        <pc:sldMkLst>
          <pc:docMk/>
          <pc:sldMk cId="1708011836" sldId="272"/>
        </pc:sldMkLst>
        <pc:spChg chg="add mod">
          <ac:chgData name="Andrei Bragarenco" userId="S::andrei.bragarenco@microlab.utm.md::207dec75-d508-43f9-97fe-f8e7ba533595" providerId="AD" clId="Web-{1C78545A-1177-D343-E26C-6DA1DC2D45D5}" dt="2020-05-20T18:07:34.225" v="26" actId="1076"/>
          <ac:spMkLst>
            <pc:docMk/>
            <pc:sldMk cId="1708011836" sldId="272"/>
            <ac:spMk id="3" creationId="{07523A1D-349E-444C-9283-D381911BE1FE}"/>
          </ac:spMkLst>
        </pc:spChg>
      </pc:sldChg>
      <pc:sldChg chg="addSp modSp">
        <pc:chgData name="Andrei Bragarenco" userId="S::andrei.bragarenco@microlab.utm.md::207dec75-d508-43f9-97fe-f8e7ba533595" providerId="AD" clId="Web-{1C78545A-1177-D343-E26C-6DA1DC2D45D5}" dt="2020-05-20T18:03:22.427" v="20" actId="1076"/>
        <pc:sldMkLst>
          <pc:docMk/>
          <pc:sldMk cId="873588619" sldId="273"/>
        </pc:sldMkLst>
        <pc:spChg chg="add mod">
          <ac:chgData name="Andrei Bragarenco" userId="S::andrei.bragarenco@microlab.utm.md::207dec75-d508-43f9-97fe-f8e7ba533595" providerId="AD" clId="Web-{1C78545A-1177-D343-E26C-6DA1DC2D45D5}" dt="2020-05-20T18:03:22.427" v="20" actId="1076"/>
          <ac:spMkLst>
            <pc:docMk/>
            <pc:sldMk cId="873588619" sldId="273"/>
            <ac:spMk id="3" creationId="{25B52B6F-3431-41B8-A01B-60D89F4D7005}"/>
          </ac:spMkLst>
        </pc:spChg>
        <pc:picChg chg="mod">
          <ac:chgData name="Andrei Bragarenco" userId="S::andrei.bragarenco@microlab.utm.md::207dec75-d508-43f9-97fe-f8e7ba533595" providerId="AD" clId="Web-{1C78545A-1177-D343-E26C-6DA1DC2D45D5}" dt="2020-05-20T18:03:04.349" v="17" actId="1076"/>
          <ac:picMkLst>
            <pc:docMk/>
            <pc:sldMk cId="873588619" sldId="273"/>
            <ac:picMk id="7" creationId="{00000000-0000-0000-0000-000000000000}"/>
          </ac:picMkLst>
        </pc:picChg>
      </pc:sldChg>
      <pc:sldChg chg="addSp modSp">
        <pc:chgData name="Andrei Bragarenco" userId="S::andrei.bragarenco@microlab.utm.md::207dec75-d508-43f9-97fe-f8e7ba533595" providerId="AD" clId="Web-{1C78545A-1177-D343-E26C-6DA1DC2D45D5}" dt="2020-05-20T18:23:05.478" v="43" actId="1076"/>
        <pc:sldMkLst>
          <pc:docMk/>
          <pc:sldMk cId="1046276799" sldId="285"/>
        </pc:sldMkLst>
        <pc:spChg chg="add mod">
          <ac:chgData name="Andrei Bragarenco" userId="S::andrei.bragarenco@microlab.utm.md::207dec75-d508-43f9-97fe-f8e7ba533595" providerId="AD" clId="Web-{1C78545A-1177-D343-E26C-6DA1DC2D45D5}" dt="2020-05-20T18:23:05.478" v="43" actId="1076"/>
          <ac:spMkLst>
            <pc:docMk/>
            <pc:sldMk cId="1046276799" sldId="285"/>
            <ac:spMk id="3" creationId="{FC8603D3-DBC2-4D4B-AB9A-EA93400DC0A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c8459a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4c8459a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4c8459a1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4c8459a1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4c8459a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4c8459a1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4c8459a1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4c8459a1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4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hyperlink" Target="https://www.pitt.edu/~qiw4/Academic/ME2082/Transistor%20Basics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F388B-B1A4-4CEC-B9D0-4B4A7C51C74E}"/>
              </a:ext>
            </a:extLst>
          </p:cNvPr>
          <p:cNvSpPr txBox="1"/>
          <p:nvPr/>
        </p:nvSpPr>
        <p:spPr>
          <a:xfrm>
            <a:off x="2328111" y="1470861"/>
            <a:ext cx="36154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9537EA-2CDF-4145-B8DD-84EC73DDE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sz="5400" dirty="0" err="1">
                <a:solidFill>
                  <a:schemeClr val="bg1"/>
                </a:solidFill>
              </a:rPr>
              <a:t>Actuatori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C2B8C-B145-450F-9C9A-45A083561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 algn="r">
              <a:buNone/>
            </a:pPr>
            <a:r>
              <a:rPr lang="ro-RO">
                <a:solidFill>
                  <a:schemeClr val="bg1"/>
                </a:solidFill>
              </a:rPr>
              <a:t>Andrei Bragarenco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Clasificare – Destinație Acțiune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82689-0613-4397-9A56-EF863DDBEAE3}"/>
              </a:ext>
            </a:extLst>
          </p:cNvPr>
          <p:cNvSpPr txBox="1"/>
          <p:nvPr/>
        </p:nvSpPr>
        <p:spPr>
          <a:xfrm>
            <a:off x="1658854" y="1440782"/>
            <a:ext cx="49991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MD" dirty="0"/>
              <a:t>Acțiune Interna                                          Acțiune Externa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29CE60-E3F5-4581-8227-D737541C4B5D}"/>
              </a:ext>
            </a:extLst>
          </p:cNvPr>
          <p:cNvSpPr/>
          <p:nvPr/>
        </p:nvSpPr>
        <p:spPr>
          <a:xfrm>
            <a:off x="918911" y="2039352"/>
            <a:ext cx="2910136" cy="2045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cs typeface="Arial"/>
              </a:rPr>
              <a:t>SYSTEM</a:t>
            </a:r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5CC307F6-B6C9-452C-A8E9-B9697F0AC9CB}"/>
              </a:ext>
            </a:extLst>
          </p:cNvPr>
          <p:cNvSpPr/>
          <p:nvPr/>
        </p:nvSpPr>
        <p:spPr>
          <a:xfrm>
            <a:off x="5062286" y="1956635"/>
            <a:ext cx="3331242" cy="1955130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Environment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EE81D-D7C1-4ED8-BCFD-82B763F05A1F}"/>
              </a:ext>
            </a:extLst>
          </p:cNvPr>
          <p:cNvSpPr/>
          <p:nvPr/>
        </p:nvSpPr>
        <p:spPr>
          <a:xfrm>
            <a:off x="2929068" y="2117380"/>
            <a:ext cx="541420" cy="17069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724D54-6DD5-453D-9DBB-E94D549CD2E1}"/>
              </a:ext>
            </a:extLst>
          </p:cNvPr>
          <p:cNvSpPr/>
          <p:nvPr/>
        </p:nvSpPr>
        <p:spPr>
          <a:xfrm>
            <a:off x="1099385" y="2573253"/>
            <a:ext cx="797092" cy="8046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Self-Heat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41F25C-533B-4207-A724-DDE2C9A5971C}"/>
              </a:ext>
            </a:extLst>
          </p:cNvPr>
          <p:cNvCxnSpPr/>
          <p:nvPr/>
        </p:nvCxnSpPr>
        <p:spPr>
          <a:xfrm flipH="1">
            <a:off x="1910810" y="2975780"/>
            <a:ext cx="1015164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EFE4FF-749A-4D8F-8CFA-36A2B6AFA0F6}"/>
              </a:ext>
            </a:extLst>
          </p:cNvPr>
          <p:cNvCxnSpPr>
            <a:cxnSpLocks/>
          </p:cNvCxnSpPr>
          <p:nvPr/>
        </p:nvCxnSpPr>
        <p:spPr>
          <a:xfrm flipV="1">
            <a:off x="3469605" y="2934820"/>
            <a:ext cx="1592150" cy="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F5D587-E91A-4BAA-8264-E2FEF1B43199}"/>
              </a:ext>
            </a:extLst>
          </p:cNvPr>
          <p:cNvSpPr txBox="1"/>
          <p:nvPr/>
        </p:nvSpPr>
        <p:spPr>
          <a:xfrm>
            <a:off x="1794209" y="3155282"/>
            <a:ext cx="12016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Temperature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A192D-81E5-43C7-AD33-9699B9F1190B}"/>
              </a:ext>
            </a:extLst>
          </p:cNvPr>
          <p:cNvSpPr txBox="1"/>
          <p:nvPr/>
        </p:nvSpPr>
        <p:spPr>
          <a:xfrm>
            <a:off x="3869656" y="3072565"/>
            <a:ext cx="12016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143517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Clasificare - Poziționare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82689-0613-4397-9A56-EF863DDBEAE3}"/>
              </a:ext>
            </a:extLst>
          </p:cNvPr>
          <p:cNvSpPr txBox="1"/>
          <p:nvPr/>
        </p:nvSpPr>
        <p:spPr>
          <a:xfrm>
            <a:off x="1463341" y="1245269"/>
            <a:ext cx="49991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Local                                       Global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29CE60-E3F5-4581-8227-D737541C4B5D}"/>
              </a:ext>
            </a:extLst>
          </p:cNvPr>
          <p:cNvSpPr/>
          <p:nvPr/>
        </p:nvSpPr>
        <p:spPr>
          <a:xfrm>
            <a:off x="918911" y="2039352"/>
            <a:ext cx="2601827" cy="14513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cs typeface="Arial"/>
              </a:rPr>
              <a:t>SYSTEM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EE81D-D7C1-4ED8-BCFD-82B763F05A1F}"/>
              </a:ext>
            </a:extLst>
          </p:cNvPr>
          <p:cNvSpPr/>
          <p:nvPr/>
        </p:nvSpPr>
        <p:spPr>
          <a:xfrm>
            <a:off x="1152022" y="2219825"/>
            <a:ext cx="466223" cy="107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724D54-6DD5-453D-9DBB-E94D549CD2E1}"/>
              </a:ext>
            </a:extLst>
          </p:cNvPr>
          <p:cNvSpPr/>
          <p:nvPr/>
        </p:nvSpPr>
        <p:spPr>
          <a:xfrm>
            <a:off x="2498056" y="2332622"/>
            <a:ext cx="797092" cy="8046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Actuator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41F25C-533B-4207-A724-DDE2C9A5971C}"/>
              </a:ext>
            </a:extLst>
          </p:cNvPr>
          <p:cNvCxnSpPr/>
          <p:nvPr/>
        </p:nvCxnSpPr>
        <p:spPr>
          <a:xfrm flipV="1">
            <a:off x="1625945" y="2731700"/>
            <a:ext cx="901748" cy="9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E234F5E-F649-4F14-B920-3D400ED9A335}"/>
              </a:ext>
            </a:extLst>
          </p:cNvPr>
          <p:cNvSpPr/>
          <p:nvPr/>
        </p:nvSpPr>
        <p:spPr>
          <a:xfrm>
            <a:off x="6160167" y="1121944"/>
            <a:ext cx="797092" cy="8046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Actuator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BE7BDA-0A3F-4671-86E9-F5087C82756E}"/>
              </a:ext>
            </a:extLst>
          </p:cNvPr>
          <p:cNvSpPr/>
          <p:nvPr/>
        </p:nvSpPr>
        <p:spPr>
          <a:xfrm>
            <a:off x="4077200" y="3528260"/>
            <a:ext cx="2601827" cy="14513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cs typeface="Arial"/>
              </a:rPr>
              <a:t>SYSTEM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68E033-DE21-433D-83E7-59B74F3A1ED5}"/>
              </a:ext>
            </a:extLst>
          </p:cNvPr>
          <p:cNvSpPr/>
          <p:nvPr/>
        </p:nvSpPr>
        <p:spPr>
          <a:xfrm>
            <a:off x="4310312" y="3708733"/>
            <a:ext cx="466223" cy="107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8BB041-053E-4E47-8D4B-E02D708E6698}"/>
              </a:ext>
            </a:extLst>
          </p:cNvPr>
          <p:cNvSpPr/>
          <p:nvPr/>
        </p:nvSpPr>
        <p:spPr>
          <a:xfrm>
            <a:off x="5636174" y="3814806"/>
            <a:ext cx="797092" cy="8046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Actuator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229974-9493-4347-974E-3874AC3F8A5E}"/>
              </a:ext>
            </a:extLst>
          </p:cNvPr>
          <p:cNvCxnSpPr>
            <a:cxnSpLocks/>
          </p:cNvCxnSpPr>
          <p:nvPr/>
        </p:nvCxnSpPr>
        <p:spPr>
          <a:xfrm flipV="1">
            <a:off x="4777512" y="4213884"/>
            <a:ext cx="861406" cy="1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BDF3F05-FFFB-41A8-9A82-245A45A87FB0}"/>
              </a:ext>
            </a:extLst>
          </p:cNvPr>
          <p:cNvCxnSpPr/>
          <p:nvPr/>
        </p:nvCxnSpPr>
        <p:spPr>
          <a:xfrm flipV="1">
            <a:off x="1670443" y="1562425"/>
            <a:ext cx="4482383" cy="89785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CCC2FE-B832-4C75-ADAE-723C2C484C6F}"/>
              </a:ext>
            </a:extLst>
          </p:cNvPr>
          <p:cNvCxnSpPr>
            <a:cxnSpLocks/>
          </p:cNvCxnSpPr>
          <p:nvPr/>
        </p:nvCxnSpPr>
        <p:spPr>
          <a:xfrm flipV="1">
            <a:off x="4802899" y="1853570"/>
            <a:ext cx="1476169" cy="1986716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54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Clasificare - 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82689-0613-4397-9A56-EF863DDBEAE3}"/>
              </a:ext>
            </a:extLst>
          </p:cNvPr>
          <p:cNvSpPr txBox="1"/>
          <p:nvPr/>
        </p:nvSpPr>
        <p:spPr>
          <a:xfrm>
            <a:off x="1448302" y="1019677"/>
            <a:ext cx="49991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000" dirty="0"/>
              <a:t>Bucla închisa                      Bucla deschisa</a:t>
            </a:r>
            <a:endParaRPr lang="ro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EE81D-D7C1-4ED8-BCFD-82B763F05A1F}"/>
              </a:ext>
            </a:extLst>
          </p:cNvPr>
          <p:cNvSpPr/>
          <p:nvPr/>
        </p:nvSpPr>
        <p:spPr>
          <a:xfrm>
            <a:off x="362450" y="1693443"/>
            <a:ext cx="375987" cy="1037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724D54-6DD5-453D-9DBB-E94D549CD2E1}"/>
              </a:ext>
            </a:extLst>
          </p:cNvPr>
          <p:cNvSpPr/>
          <p:nvPr/>
        </p:nvSpPr>
        <p:spPr>
          <a:xfrm>
            <a:off x="580524" y="1858878"/>
            <a:ext cx="789572" cy="7594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Actuator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9F20DF-9367-4D0E-ACD5-214C6AAB4F3B}"/>
              </a:ext>
            </a:extLst>
          </p:cNvPr>
          <p:cNvCxnSpPr/>
          <p:nvPr/>
        </p:nvCxnSpPr>
        <p:spPr>
          <a:xfrm flipV="1">
            <a:off x="1452813" y="2006265"/>
            <a:ext cx="1094875" cy="10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FE572D-005D-49AB-A972-41B77DE68054}"/>
              </a:ext>
            </a:extLst>
          </p:cNvPr>
          <p:cNvCxnSpPr>
            <a:cxnSpLocks/>
          </p:cNvCxnSpPr>
          <p:nvPr/>
        </p:nvCxnSpPr>
        <p:spPr>
          <a:xfrm flipH="1">
            <a:off x="1449805" y="2400299"/>
            <a:ext cx="1055771" cy="4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loud 6">
            <a:extLst>
              <a:ext uri="{FF2B5EF4-FFF2-40B4-BE49-F238E27FC236}">
                <a16:creationId xmlns:a16="http://schemas.microsoft.com/office/drawing/2014/main" id="{7EB750D5-9EC3-4C03-AF51-3884ED1A8E96}"/>
              </a:ext>
            </a:extLst>
          </p:cNvPr>
          <p:cNvSpPr/>
          <p:nvPr/>
        </p:nvSpPr>
        <p:spPr>
          <a:xfrm>
            <a:off x="2693568" y="1332496"/>
            <a:ext cx="789571" cy="178969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EB388-02F7-47C6-8889-6D79480A4598}"/>
              </a:ext>
            </a:extLst>
          </p:cNvPr>
          <p:cNvSpPr txBox="1"/>
          <p:nvPr/>
        </p:nvSpPr>
        <p:spPr>
          <a:xfrm>
            <a:off x="1628775" y="1703972"/>
            <a:ext cx="7955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o-RO" dirty="0"/>
              <a:t>Acțiune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CA8558-1089-4DD7-8107-5F40FF4EFD5B}"/>
              </a:ext>
            </a:extLst>
          </p:cNvPr>
          <p:cNvSpPr txBox="1"/>
          <p:nvPr/>
        </p:nvSpPr>
        <p:spPr>
          <a:xfrm>
            <a:off x="1455821" y="2478504"/>
            <a:ext cx="11414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Feedback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A65260-4D60-4901-97E7-08305DD1A22A}"/>
              </a:ext>
            </a:extLst>
          </p:cNvPr>
          <p:cNvSpPr/>
          <p:nvPr/>
        </p:nvSpPr>
        <p:spPr>
          <a:xfrm>
            <a:off x="4409041" y="1574720"/>
            <a:ext cx="375987" cy="1037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B5538D-1A72-4E6F-998B-13E378548972}"/>
              </a:ext>
            </a:extLst>
          </p:cNvPr>
          <p:cNvSpPr/>
          <p:nvPr/>
        </p:nvSpPr>
        <p:spPr>
          <a:xfrm>
            <a:off x="4649673" y="1755194"/>
            <a:ext cx="789572" cy="7594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Actuator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562CE6-930F-4113-89D5-A19142D825CD}"/>
              </a:ext>
            </a:extLst>
          </p:cNvPr>
          <p:cNvCxnSpPr>
            <a:cxnSpLocks/>
          </p:cNvCxnSpPr>
          <p:nvPr/>
        </p:nvCxnSpPr>
        <p:spPr>
          <a:xfrm>
            <a:off x="5438450" y="2126404"/>
            <a:ext cx="1317633" cy="11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loud 33">
            <a:extLst>
              <a:ext uri="{FF2B5EF4-FFF2-40B4-BE49-F238E27FC236}">
                <a16:creationId xmlns:a16="http://schemas.microsoft.com/office/drawing/2014/main" id="{A149ECC4-55D1-48BF-964B-CA8BC969343E}"/>
              </a:ext>
            </a:extLst>
          </p:cNvPr>
          <p:cNvSpPr/>
          <p:nvPr/>
        </p:nvSpPr>
        <p:spPr>
          <a:xfrm>
            <a:off x="6755995" y="1215366"/>
            <a:ext cx="789571" cy="178969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33DF14-97F6-4610-B534-798F3AC78FEE}"/>
              </a:ext>
            </a:extLst>
          </p:cNvPr>
          <p:cNvSpPr txBox="1"/>
          <p:nvPr/>
        </p:nvSpPr>
        <p:spPr>
          <a:xfrm>
            <a:off x="5517450" y="1652925"/>
            <a:ext cx="11414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/>
              <a:t>Acțiune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19554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Acțiune  - Temperatura</a:t>
            </a:r>
            <a:endParaRPr lang="en-US" dirty="0"/>
          </a:p>
        </p:txBody>
      </p:sp>
      <p:pic>
        <p:nvPicPr>
          <p:cNvPr id="3" name="Picture 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7987C596-D952-4375-ABCE-B0415670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88" y="1373968"/>
            <a:ext cx="4343400" cy="3262899"/>
          </a:xfrm>
          <a:prstGeom prst="rect">
            <a:avLst/>
          </a:prstGeom>
        </p:spPr>
      </p:pic>
      <p:pic>
        <p:nvPicPr>
          <p:cNvPr id="4" name="Picture 4" descr="A picture containing clock, computer&#10;&#10;Description generated with very high confidence">
            <a:extLst>
              <a:ext uri="{FF2B5EF4-FFF2-40B4-BE49-F238E27FC236}">
                <a16:creationId xmlns:a16="http://schemas.microsoft.com/office/drawing/2014/main" id="{4A271588-EA74-43C9-9620-1718BC80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5" y="1086836"/>
            <a:ext cx="2743200" cy="37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4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Acțiune - Umiditate</a:t>
            </a:r>
          </a:p>
        </p:txBody>
      </p:sp>
      <p:pic>
        <p:nvPicPr>
          <p:cNvPr id="3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BB93C3E-6816-4209-995C-4C33052D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371" y="2192942"/>
            <a:ext cx="2743200" cy="2411604"/>
          </a:xfrm>
          <a:prstGeom prst="rect">
            <a:avLst/>
          </a:prstGeom>
        </p:spPr>
      </p:pic>
      <p:pic>
        <p:nvPicPr>
          <p:cNvPr id="5" name="Picture 5" descr="A picture containing indoor, table, small, computer&#10;&#10;Description generated with very high confidence">
            <a:extLst>
              <a:ext uri="{FF2B5EF4-FFF2-40B4-BE49-F238E27FC236}">
                <a16:creationId xmlns:a16="http://schemas.microsoft.com/office/drawing/2014/main" id="{E630BDBB-9296-4FEF-ABD8-847C89E4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59" y="2193803"/>
            <a:ext cx="2185148" cy="2914147"/>
          </a:xfrm>
          <a:prstGeom prst="rect">
            <a:avLst/>
          </a:prstGeom>
        </p:spPr>
      </p:pic>
      <p:pic>
        <p:nvPicPr>
          <p:cNvPr id="6" name="Picture 6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BA70182-9D69-4A41-BA52-3ED53461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206" y="3361"/>
            <a:ext cx="2743200" cy="2057400"/>
          </a:xfrm>
          <a:prstGeom prst="rect">
            <a:avLst/>
          </a:prstGeom>
        </p:spPr>
      </p:pic>
      <p:pic>
        <p:nvPicPr>
          <p:cNvPr id="7" name="Picture 7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85AA3F8-A823-49B9-873E-621DA1048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29" y="1142133"/>
            <a:ext cx="3812241" cy="2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0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Acțiune - Mișcare</a:t>
            </a:r>
            <a:endParaRPr lang="en-US" dirty="0" err="1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C09E152-1022-40D7-8D9F-03ECD2BD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95" y="988157"/>
            <a:ext cx="3139888" cy="1856097"/>
          </a:xfrm>
          <a:prstGeom prst="rect">
            <a:avLst/>
          </a:prstGeom>
        </p:spPr>
      </p:pic>
      <p:pic>
        <p:nvPicPr>
          <p:cNvPr id="7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A472DB82-E350-480D-84B1-44022B55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82" y="3183303"/>
            <a:ext cx="4034117" cy="1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4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Acțiune - Presiune</a:t>
            </a:r>
            <a:endParaRPr lang="en-US" dirty="0"/>
          </a:p>
        </p:txBody>
      </p:sp>
      <p:pic>
        <p:nvPicPr>
          <p:cNvPr id="3" name="Picture 4" descr="A picture containing table, cake, white&#10;&#10;Description generated with very high confidence">
            <a:extLst>
              <a:ext uri="{FF2B5EF4-FFF2-40B4-BE49-F238E27FC236}">
                <a16:creationId xmlns:a16="http://schemas.microsoft.com/office/drawing/2014/main" id="{9CE936E5-8C3B-4216-8F06-D4B44148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17" y="1579462"/>
            <a:ext cx="2743200" cy="2751060"/>
          </a:xfrm>
          <a:prstGeom prst="rect">
            <a:avLst/>
          </a:prstGeom>
        </p:spPr>
      </p:pic>
      <p:pic>
        <p:nvPicPr>
          <p:cNvPr id="5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F259353-19ED-4B20-ACFB-0F4366D1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8" y="188595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C55CB9-AF5B-45EF-8FA1-81279D8280BF}"/>
              </a:ext>
            </a:extLst>
          </p:cNvPr>
          <p:cNvSpPr txBox="1"/>
          <p:nvPr/>
        </p:nvSpPr>
        <p:spPr>
          <a:xfrm>
            <a:off x="1452282" y="148926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o-RO" dirty="0"/>
              <a:t>Supapa</a:t>
            </a:r>
            <a:endParaRPr lang="ro-R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88B73-BA49-4D19-9164-92154C833CAC}"/>
              </a:ext>
            </a:extLst>
          </p:cNvPr>
          <p:cNvSpPr txBox="1"/>
          <p:nvPr/>
        </p:nvSpPr>
        <p:spPr>
          <a:xfrm>
            <a:off x="4477870" y="126738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Pompa</a:t>
            </a:r>
          </a:p>
        </p:txBody>
      </p:sp>
    </p:spTree>
    <p:extLst>
      <p:ext uri="{BB962C8B-B14F-4D97-AF65-F5344CB8AC3E}">
        <p14:creationId xmlns:p14="http://schemas.microsoft.com/office/powerpoint/2010/main" val="156045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Acțiune - Poziție</a:t>
            </a:r>
          </a:p>
        </p:txBody>
      </p:sp>
      <p:pic>
        <p:nvPicPr>
          <p:cNvPr id="7" name="Picture 7" descr="A close up of electronic equipment&#10;&#10;Description generated with high confidence">
            <a:extLst>
              <a:ext uri="{FF2B5EF4-FFF2-40B4-BE49-F238E27FC236}">
                <a16:creationId xmlns:a16="http://schemas.microsoft.com/office/drawing/2014/main" id="{D1C990DB-35DB-408E-8507-7A7259CA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435" y="1078091"/>
            <a:ext cx="2803712" cy="3478137"/>
          </a:xfrm>
          <a:prstGeom prst="rect">
            <a:avLst/>
          </a:prstGeom>
        </p:spPr>
      </p:pic>
      <p:pic>
        <p:nvPicPr>
          <p:cNvPr id="8" name="Picture 8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233A97AE-1427-4890-BD63-D3DB2809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3" y="1439642"/>
            <a:ext cx="3724835" cy="221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7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Acțiune - Imagine</a:t>
            </a:r>
            <a:endParaRPr lang="en-US" dirty="0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6281B2E-F63E-438D-99B7-1CC58F62E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194" y="1239881"/>
            <a:ext cx="5651484" cy="2844900"/>
          </a:xfrm>
        </p:spPr>
      </p:pic>
    </p:spTree>
    <p:extLst>
      <p:ext uri="{BB962C8B-B14F-4D97-AF65-F5344CB8AC3E}">
        <p14:creationId xmlns:p14="http://schemas.microsoft.com/office/powerpoint/2010/main" val="3620230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A1CE-C440-4AAB-B6CB-3D71D939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Converoare de putere</a:t>
            </a:r>
          </a:p>
        </p:txBody>
      </p:sp>
      <p:pic>
        <p:nvPicPr>
          <p:cNvPr id="7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971DFBDF-9C1F-4E58-B538-7598D03B5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89" y="1321721"/>
            <a:ext cx="5493123" cy="28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DDEDD67-53C5-4AE3-9D8D-30BC7BCA0637}"/>
              </a:ext>
            </a:extLst>
          </p:cNvPr>
          <p:cNvSpPr/>
          <p:nvPr/>
        </p:nvSpPr>
        <p:spPr>
          <a:xfrm>
            <a:off x="6602031" y="2170894"/>
            <a:ext cx="684191" cy="73248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https://docs.google.com/drawings/u/0/d/sRsSAeonsdsQt_MuP2EwZ0Q/image?w=681&amp;h=492&amp;rev=401&amp;ac=1&amp;parent=1GqLZC-2E0DArYFmR2QrKynZwB7S9Y1Dh0KwrAOBmg98">
            <a:extLst>
              <a:ext uri="{FF2B5EF4-FFF2-40B4-BE49-F238E27FC236}">
                <a16:creationId xmlns:a16="http://schemas.microsoft.com/office/drawing/2014/main" id="{270074FA-558D-4450-A675-4FA6BD93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216" y="1163721"/>
            <a:ext cx="4386555" cy="316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168AB6F-DA35-4CA7-B48E-04328F14A55F}"/>
              </a:ext>
            </a:extLst>
          </p:cNvPr>
          <p:cNvSpPr txBox="1">
            <a:spLocks/>
          </p:cNvSpPr>
          <p:nvPr/>
        </p:nvSpPr>
        <p:spPr>
          <a:xfrm>
            <a:off x="561744" y="2111424"/>
            <a:ext cx="3831626" cy="12649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dirty="0">
                <a:cs typeface="Calibri"/>
              </a:rPr>
              <a:t>Interacțiuni cu Utilizatorul</a:t>
            </a:r>
          </a:p>
          <a:p>
            <a:r>
              <a:rPr lang="ro-RO" b="1" dirty="0">
                <a:cs typeface="Calibri"/>
              </a:rPr>
              <a:t>Interacțiuni cu Mediul</a:t>
            </a:r>
          </a:p>
          <a:p>
            <a:r>
              <a:rPr lang="ro-RO" dirty="0">
                <a:cs typeface="Calibri"/>
              </a:rPr>
              <a:t>Interacțiuni cu Dispozitive (</a:t>
            </a:r>
            <a:r>
              <a:rPr lang="ro-RO" dirty="0" err="1">
                <a:cs typeface="Calibri"/>
              </a:rPr>
              <a:t>IoT</a:t>
            </a:r>
            <a:r>
              <a:rPr lang="ro-RO" dirty="0">
                <a:cs typeface="Calibri"/>
              </a:rPr>
              <a:t>)</a:t>
            </a:r>
            <a:endParaRPr lang="en-US" dirty="0"/>
          </a:p>
          <a:p>
            <a:endParaRPr lang="en-US"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EC0951-A6D7-44EB-A44E-6D765235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Tipuri de interacțiuni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1D8C-F0F3-4FBE-98C7-0ED0516E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Convertor de putere - Releu</a:t>
            </a:r>
          </a:p>
        </p:txBody>
      </p:sp>
      <p:pic>
        <p:nvPicPr>
          <p:cNvPr id="5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FE5FA4F-B28B-47D3-9380-B9581CE4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3" y="2984808"/>
            <a:ext cx="2642347" cy="20381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FB1EC9-79F2-4DCC-B33C-4FDB5FF0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1235189"/>
            <a:ext cx="3388659" cy="1751998"/>
          </a:xfrm>
          <a:prstGeom prst="rect">
            <a:avLst/>
          </a:prstGeom>
        </p:spPr>
      </p:pic>
      <p:pic>
        <p:nvPicPr>
          <p:cNvPr id="9" name="Picture 9" descr="A circuit board&#10;&#10;Description generated with very high confidence">
            <a:extLst>
              <a:ext uri="{FF2B5EF4-FFF2-40B4-BE49-F238E27FC236}">
                <a16:creationId xmlns:a16="http://schemas.microsoft.com/office/drawing/2014/main" id="{C7DD149D-5646-4CA7-BACB-77CEF1567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659" y="2484344"/>
            <a:ext cx="2642347" cy="2655794"/>
          </a:xfrm>
          <a:prstGeom prst="rect">
            <a:avLst/>
          </a:prstGeom>
        </p:spPr>
      </p:pic>
      <p:pic>
        <p:nvPicPr>
          <p:cNvPr id="8" name="Picture 8" descr="A circuit board&#10;&#10;Description generated with high confidence">
            <a:extLst>
              <a:ext uri="{FF2B5EF4-FFF2-40B4-BE49-F238E27FC236}">
                <a16:creationId xmlns:a16="http://schemas.microsoft.com/office/drawing/2014/main" id="{B2DD85D8-928F-4191-9731-43965C2FA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746" y="928905"/>
            <a:ext cx="2743200" cy="17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57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3FA2-1E02-4055-BF39-411739E4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Tranzistor - Analogii</a:t>
            </a:r>
            <a:endParaRPr lang="ro-RO" dirty="0"/>
          </a:p>
        </p:txBody>
      </p:sp>
      <p:pic>
        <p:nvPicPr>
          <p:cNvPr id="9" name="Picture 9" descr="A circuit board&#10;&#10;Description generated with very high confidence">
            <a:extLst>
              <a:ext uri="{FF2B5EF4-FFF2-40B4-BE49-F238E27FC236}">
                <a16:creationId xmlns:a16="http://schemas.microsoft.com/office/drawing/2014/main" id="{41917F28-D5B8-4B6D-AE36-FEDCBEEA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" y="1156985"/>
            <a:ext cx="4141694" cy="1471377"/>
          </a:xfrm>
          <a:prstGeom prst="rect">
            <a:avLst/>
          </a:prstGeom>
        </p:spPr>
      </p:pic>
      <p:pic>
        <p:nvPicPr>
          <p:cNvPr id="10" name="Picture 10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AE53BB0-5427-4EC4-BCE7-DBA75D52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2" y="3037175"/>
            <a:ext cx="1311090" cy="514708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C714339-93B3-45D9-9182-6C3FA17C2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18" y="3037176"/>
            <a:ext cx="1311090" cy="514708"/>
          </a:xfrm>
          <a:prstGeom prst="rect">
            <a:avLst/>
          </a:prstGeom>
        </p:spPr>
      </p:pic>
      <p:pic>
        <p:nvPicPr>
          <p:cNvPr id="12" name="Picture 12" descr="A picture containing screenshot, drawing&#10;&#10;Description generated with very high confidence">
            <a:extLst>
              <a:ext uri="{FF2B5EF4-FFF2-40B4-BE49-F238E27FC236}">
                <a16:creationId xmlns:a16="http://schemas.microsoft.com/office/drawing/2014/main" id="{B8F96BC2-CC91-4DE7-8E57-1694139FF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425" y="3037176"/>
            <a:ext cx="1378324" cy="514708"/>
          </a:xfrm>
          <a:prstGeom prst="rect">
            <a:avLst/>
          </a:prstGeom>
        </p:spPr>
      </p:pic>
      <p:pic>
        <p:nvPicPr>
          <p:cNvPr id="14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4FCCB69-CAD9-4584-BE3B-53EFFB52D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152" y="1083409"/>
            <a:ext cx="1647266" cy="1154606"/>
          </a:xfrm>
          <a:prstGeom prst="rect">
            <a:avLst/>
          </a:prstGeom>
        </p:spPr>
      </p:pic>
      <p:pic>
        <p:nvPicPr>
          <p:cNvPr id="1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B08187-0259-41A3-B6E7-4A31880DD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751" y="3678049"/>
            <a:ext cx="1853453" cy="1122270"/>
          </a:xfrm>
          <a:prstGeom prst="rect">
            <a:avLst/>
          </a:prstGeom>
        </p:spPr>
      </p:pic>
      <p:pic>
        <p:nvPicPr>
          <p:cNvPr id="17" name="Picture 1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1C8C85A-1737-4964-B594-3875398CE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7288" y="2275692"/>
            <a:ext cx="2743200" cy="1398941"/>
          </a:xfrm>
          <a:prstGeom prst="rect">
            <a:avLst/>
          </a:prstGeom>
        </p:spPr>
      </p:pic>
      <p:pic>
        <p:nvPicPr>
          <p:cNvPr id="18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35F0B4-0ABB-4233-8F6C-BACF5E8CC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3719233"/>
            <a:ext cx="2373406" cy="12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04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3FA2-1E02-4055-BF39-411739E4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Convertor putere - control analogic</a:t>
            </a:r>
            <a:endParaRPr lang="ro-RO" dirty="0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479548F-E8D5-4421-A068-453B202F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41" y="1101851"/>
            <a:ext cx="2877671" cy="2361572"/>
          </a:xfrm>
          <a:prstGeom prst="rect">
            <a:avLst/>
          </a:prstGeom>
        </p:spPr>
      </p:pic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CCF4DC0-DD27-4055-BD6A-DE2A8F00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18" y="2923554"/>
            <a:ext cx="4128246" cy="2147168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5200A8CC-7400-4113-B42F-1946F4E57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70" y="1379244"/>
            <a:ext cx="1647266" cy="1154606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0504A35-1B71-457F-B1D0-20A7FD0D5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515" y="1472732"/>
            <a:ext cx="1853453" cy="11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3FA2-1E02-4055-BF39-411739E4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Tranzistor – putere de disipare (căldura)</a:t>
            </a:r>
            <a:endParaRPr lang="en-US"/>
          </a:p>
        </p:txBody>
      </p:sp>
      <p:pic>
        <p:nvPicPr>
          <p:cNvPr id="1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B08187-0259-41A3-B6E7-4A31880DD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386" y="1109661"/>
            <a:ext cx="1853453" cy="1122270"/>
          </a:xfrm>
          <a:prstGeom prst="rect">
            <a:avLst/>
          </a:prstGeom>
        </p:spPr>
      </p:pic>
      <p:pic>
        <p:nvPicPr>
          <p:cNvPr id="17" name="Picture 1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1C8C85A-1737-4964-B594-3875398C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" y="2376544"/>
            <a:ext cx="2743200" cy="1398941"/>
          </a:xfrm>
          <a:prstGeom prst="rect">
            <a:avLst/>
          </a:prstGeom>
        </p:spPr>
      </p:pic>
      <p:pic>
        <p:nvPicPr>
          <p:cNvPr id="8" name="Picture 8" descr="A close up of a clock&#10;&#10;Description generated with very high confidence">
            <a:extLst>
              <a:ext uri="{FF2B5EF4-FFF2-40B4-BE49-F238E27FC236}">
                <a16:creationId xmlns:a16="http://schemas.microsoft.com/office/drawing/2014/main" id="{DE1CC5F7-2E4E-4FB7-9556-8B83CAF36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644" y="955582"/>
            <a:ext cx="1638861" cy="1652308"/>
          </a:xfrm>
          <a:prstGeom prst="rect">
            <a:avLst/>
          </a:prstGeom>
        </p:spPr>
      </p:pic>
      <p:pic>
        <p:nvPicPr>
          <p:cNvPr id="3" name="Picture 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EF03FB38-584D-428E-B4D0-B49290A2C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35" y="1111623"/>
            <a:ext cx="2743200" cy="1104900"/>
          </a:xfrm>
          <a:prstGeom prst="rect">
            <a:avLst/>
          </a:prstGeom>
        </p:spPr>
      </p:pic>
      <p:pic>
        <p:nvPicPr>
          <p:cNvPr id="4" name="Picture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8641C49-3183-4195-B28B-6D3C45247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070" y="2406863"/>
            <a:ext cx="3220570" cy="2313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F1B4D9-EE90-48CD-8E40-0DA7195FAFF5}"/>
              </a:ext>
            </a:extLst>
          </p:cNvPr>
          <p:cNvSpPr txBox="1"/>
          <p:nvPr/>
        </p:nvSpPr>
        <p:spPr>
          <a:xfrm>
            <a:off x="3502959" y="4877920"/>
            <a:ext cx="58696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hlinkClick r:id="rId7"/>
              </a:rPr>
              <a:t>https://www.pitt.edu/~qiw4/Academic/ME2082/Transistor%20Basics.pdf</a:t>
            </a:r>
            <a:endParaRPr lang="en-US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97914-DBA9-4CF8-A249-242845144F79}"/>
              </a:ext>
            </a:extLst>
          </p:cNvPr>
          <p:cNvSpPr txBox="1"/>
          <p:nvPr/>
        </p:nvSpPr>
        <p:spPr>
          <a:xfrm>
            <a:off x="5452782" y="261209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U= 0 -&gt; P=0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D5DD7-5F62-4B7F-9EE0-48C5325F4325}"/>
              </a:ext>
            </a:extLst>
          </p:cNvPr>
          <p:cNvSpPr txBox="1"/>
          <p:nvPr/>
        </p:nvSpPr>
        <p:spPr>
          <a:xfrm>
            <a:off x="5493124" y="292137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I= 0 -&gt; P=0</a:t>
            </a:r>
          </a:p>
        </p:txBody>
      </p:sp>
      <p:pic>
        <p:nvPicPr>
          <p:cNvPr id="7" name="Picture 12" descr="A close up of a cage&#10;&#10;Description generated with high confidence">
            <a:extLst>
              <a:ext uri="{FF2B5EF4-FFF2-40B4-BE49-F238E27FC236}">
                <a16:creationId xmlns:a16="http://schemas.microsoft.com/office/drawing/2014/main" id="{C85107CA-BC38-47C0-B523-0E87E97BE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3871" y="3130362"/>
            <a:ext cx="2218765" cy="16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43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B486-2015-4AB8-99C2-C503CB44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Convertor putere – in comutatie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B5B9A7-AE2F-46EC-8DCE-119240ED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99" y="1174290"/>
            <a:ext cx="3032312" cy="1631750"/>
          </a:xfrm>
          <a:prstGeom prst="rect">
            <a:avLst/>
          </a:prstGeom>
        </p:spPr>
      </p:pic>
      <p:pic>
        <p:nvPicPr>
          <p:cNvPr id="7" name="Picture 7" descr="A person riding on the back of a bicycle&#10;&#10;Description generated with high confidence">
            <a:extLst>
              <a:ext uri="{FF2B5EF4-FFF2-40B4-BE49-F238E27FC236}">
                <a16:creationId xmlns:a16="http://schemas.microsoft.com/office/drawing/2014/main" id="{9FE2FD12-D6D9-4F5B-9997-A4A677AB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1330" y="1466486"/>
            <a:ext cx="3200400" cy="1961758"/>
          </a:xfrm>
          <a:prstGeom prst="rect">
            <a:avLst/>
          </a:prstGeom>
        </p:spPr>
      </p:pic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76544B8-E93B-42FB-80D0-3210F62EA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904" y="2957793"/>
            <a:ext cx="2573991" cy="1836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87D3AD-B08F-452D-BD8A-06EECC75896D}"/>
              </a:ext>
            </a:extLst>
          </p:cNvPr>
          <p:cNvSpPr txBox="1"/>
          <p:nvPr/>
        </p:nvSpPr>
        <p:spPr>
          <a:xfrm>
            <a:off x="2286000" y="364751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U= 0 -&gt; P=0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91C71-6E02-44B4-A006-552AFBC419CA}"/>
              </a:ext>
            </a:extLst>
          </p:cNvPr>
          <p:cNvSpPr txBox="1"/>
          <p:nvPr/>
        </p:nvSpPr>
        <p:spPr>
          <a:xfrm>
            <a:off x="2312894" y="395007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 = 0 -&gt; P=0</a:t>
            </a:r>
          </a:p>
        </p:txBody>
      </p:sp>
    </p:spTree>
    <p:extLst>
      <p:ext uri="{BB962C8B-B14F-4D97-AF65-F5344CB8AC3E}">
        <p14:creationId xmlns:p14="http://schemas.microsoft.com/office/powerpoint/2010/main" val="3788141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5BDA-E70F-469E-924B-42E4D61D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Convertor putere - Puntea H  </a:t>
            </a:r>
          </a:p>
        </p:txBody>
      </p:sp>
      <p:pic>
        <p:nvPicPr>
          <p:cNvPr id="3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955D42F-4FC6-4575-A2F9-2491BFE5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135" y="2902095"/>
            <a:ext cx="4249270" cy="1954759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24AD2D9-1734-4313-92D9-7E154CEE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18" y="1174063"/>
            <a:ext cx="3805517" cy="14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7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5BDA-E70F-469E-924B-42E4D61D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Convertor putere - Puntea H  </a:t>
            </a:r>
          </a:p>
        </p:txBody>
      </p:sp>
      <p:pic>
        <p:nvPicPr>
          <p:cNvPr id="10" name="Picture 1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EF2A844E-103A-4F80-930E-F034F116C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1" y="971751"/>
            <a:ext cx="7846356" cy="41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64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D655A86-5B96-46F0-A286-BC689375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06" y="2625538"/>
            <a:ext cx="3449170" cy="2588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E5BDA-E70F-469E-924B-42E4D61D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Convertor putere - Puntea H  BLDC </a:t>
            </a:r>
          </a:p>
        </p:txBody>
      </p:sp>
      <p:pic>
        <p:nvPicPr>
          <p:cNvPr id="3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6BECD5F-2A63-4C00-88CA-F071E778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3" y="1069883"/>
            <a:ext cx="2741519" cy="1712819"/>
          </a:xfrm>
          <a:prstGeom prst="rect">
            <a:avLst/>
          </a:prstGeom>
        </p:spPr>
      </p:pic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0D1455B-B1C9-426F-8E14-823B987C5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230" y="1017292"/>
            <a:ext cx="3328147" cy="1649911"/>
          </a:xfrm>
          <a:prstGeom prst="rect">
            <a:avLst/>
          </a:prstGeom>
        </p:spPr>
      </p:pic>
      <p:pic>
        <p:nvPicPr>
          <p:cNvPr id="6" name="Picture 6" descr="A picture containing drawing, game&#10;&#10;Description generated with very high confidence">
            <a:extLst>
              <a:ext uri="{FF2B5EF4-FFF2-40B4-BE49-F238E27FC236}">
                <a16:creationId xmlns:a16="http://schemas.microsoft.com/office/drawing/2014/main" id="{587D1423-3FAF-4481-A09C-D2A046DC7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336" y="994602"/>
            <a:ext cx="1687607" cy="1527203"/>
          </a:xfrm>
          <a:prstGeom prst="rect">
            <a:avLst/>
          </a:prstGeom>
        </p:spPr>
      </p:pic>
      <p:pic>
        <p:nvPicPr>
          <p:cNvPr id="7" name="Picture 7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D779D4D-89DC-4326-8E44-5D1637B55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076" y="2885988"/>
            <a:ext cx="3348317" cy="22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23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5BDA-E70F-469E-924B-42E4D61D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Convertor putere - Puntea H  Stepper</a:t>
            </a:r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7E730FC-B08E-4D3C-9E5F-5FCD972A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" y="917762"/>
            <a:ext cx="3139888" cy="235323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6D05247-6A3B-4102-9F46-7A7A7E0C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88" y="3685315"/>
            <a:ext cx="2743200" cy="1296000"/>
          </a:xfrm>
          <a:prstGeom prst="rect">
            <a:avLst/>
          </a:prstGeom>
        </p:spPr>
      </p:pic>
      <p:pic>
        <p:nvPicPr>
          <p:cNvPr id="10" name="Picture 10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2BB55A47-5B6B-4EBE-AC78-078442D25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606" y="1397094"/>
            <a:ext cx="1712259" cy="1428190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BF01897-54BE-4FE0-875B-9AE94BF76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82" y="3294849"/>
            <a:ext cx="2951629" cy="1814715"/>
          </a:xfrm>
          <a:prstGeom prst="rect">
            <a:avLst/>
          </a:prstGeom>
        </p:spPr>
      </p:pic>
      <p:pic>
        <p:nvPicPr>
          <p:cNvPr id="12" name="Picture 1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5C7FE2A5-CA34-4DFC-971B-6F2B025E7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447" y="1078070"/>
            <a:ext cx="2743200" cy="37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43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Generare semnal PWM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F6CA0F-3531-47A4-BC3B-C9F28139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05137"/>
            <a:ext cx="3435015" cy="5038503"/>
          </a:xfrm>
          <a:prstGeom prst="rect">
            <a:avLst/>
          </a:prstGeom>
        </p:spPr>
      </p:pic>
      <p:pic>
        <p:nvPicPr>
          <p:cNvPr id="3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DA2F276-2D73-4BDD-AC7E-F958C5F3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82" y="1166133"/>
            <a:ext cx="3886200" cy="28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6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FF78-914F-4A14-B03B-08DE7A93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Senzor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B6630-733D-44C4-9AED-2BC900339285}"/>
              </a:ext>
            </a:extLst>
          </p:cNvPr>
          <p:cNvSpPr txBox="1"/>
          <p:nvPr/>
        </p:nvSpPr>
        <p:spPr>
          <a:xfrm>
            <a:off x="733927" y="1019676"/>
            <a:ext cx="62699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/>
              <a:t>Transformă semnal intern al sistemului într-o acțiune asupra mediului fizic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033CB8-DCF2-4BE0-9D7A-376F3B01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93" y="2878882"/>
            <a:ext cx="2434890" cy="1296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437DB-233C-4EFC-A281-F72964B6398E}"/>
              </a:ext>
            </a:extLst>
          </p:cNvPr>
          <p:cNvSpPr txBox="1"/>
          <p:nvPr/>
        </p:nvSpPr>
        <p:spPr>
          <a:xfrm>
            <a:off x="3749342" y="1591176"/>
            <a:ext cx="375836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ro-RO" dirty="0"/>
              <a:t>Convertor –  semnal electric de control in energie electrica aplicată </a:t>
            </a:r>
            <a:r>
              <a:rPr lang="ro-RO" dirty="0" err="1"/>
              <a:t>actuatorului</a:t>
            </a:r>
          </a:p>
          <a:p>
            <a:pPr marL="285750" indent="-285750">
              <a:buChar char="•"/>
            </a:pPr>
            <a:r>
              <a:rPr lang="ro-RO" dirty="0" err="1"/>
              <a:t>Actuator</a:t>
            </a:r>
            <a:r>
              <a:rPr lang="ro-RO" dirty="0"/>
              <a:t> – energie electrica într-o acțiune</a:t>
            </a:r>
          </a:p>
        </p:txBody>
      </p:sp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F06C9EA-49F4-402A-B882-1CEE798B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1450265"/>
            <a:ext cx="1983442" cy="1187376"/>
          </a:xfrm>
          <a:prstGeom prst="rect">
            <a:avLst/>
          </a:prstGeom>
        </p:spPr>
      </p:pic>
      <p:pic>
        <p:nvPicPr>
          <p:cNvPr id="10" name="Picture 1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D68F573-07A0-4790-BC37-0919158FE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817" y="2712943"/>
            <a:ext cx="2070848" cy="20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8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Generare semnal control</a:t>
            </a:r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AEF79-A426-400E-AE6F-9B858377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2" y="1236492"/>
            <a:ext cx="8054787" cy="25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41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ED5C-F09F-40AE-A3D1-9DFF7621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Arhitectura pe nivele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5C778C-D53A-4040-86DB-2222E26D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676" y="444639"/>
            <a:ext cx="3991475" cy="45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5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Generare Semnal</a:t>
            </a:r>
            <a:endParaRPr lang="en-US"/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657009E-9482-4BFB-8B97-ADC91946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03" y="1099577"/>
            <a:ext cx="7315200" cy="35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17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ED5C-F09F-40AE-A3D1-9DFF7621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Arhitectura pe nivele</a:t>
            </a: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6E6D643-EF23-4FB8-9617-FF8E088A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67" y="1094815"/>
            <a:ext cx="5405718" cy="4002741"/>
          </a:xfrm>
          <a:prstGeom prst="rect">
            <a:avLst/>
          </a:prstGeom>
        </p:spPr>
      </p:pic>
      <p:pic>
        <p:nvPicPr>
          <p:cNvPr id="5" name="Picture 5" descr="A picture containing appliance, indoor, table, holding&#10;&#10;Description generated with very high confidence">
            <a:extLst>
              <a:ext uri="{FF2B5EF4-FFF2-40B4-BE49-F238E27FC236}">
                <a16:creationId xmlns:a16="http://schemas.microsoft.com/office/drawing/2014/main" id="{6E193E43-4C82-480A-B30C-F3A6BA10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6" y="1389577"/>
            <a:ext cx="3045758" cy="17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7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EMG Human Machine Interface</a:t>
            </a:r>
            <a:endParaRPr lang="en-US"/>
          </a:p>
        </p:txBody>
      </p:sp>
      <p:pic>
        <p:nvPicPr>
          <p:cNvPr id="7170" name="Picture 2" descr="Soft human–machine interfaces: design, sensing and stimulation ...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1268016"/>
            <a:ext cx="6131378" cy="368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9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854A-650B-4641-B651-36B662BC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Multumiec pentru atentie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Intrebari?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D20A-9FCA-4739-A98B-BD308AE7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Actuatori</a:t>
            </a:r>
            <a:r>
              <a:rPr lang="ro-RO" dirty="0"/>
              <a:t> – </a:t>
            </a:r>
            <a:r>
              <a:rPr lang="ro-RO" dirty="0" err="1"/>
              <a:t>Clasificari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15967-1926-429D-BF51-6CE8DF186FD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69782" y="1307116"/>
            <a:ext cx="3999900" cy="3416400"/>
          </a:xfrm>
        </p:spPr>
        <p:txBody>
          <a:bodyPr/>
          <a:lstStyle/>
          <a:p>
            <a:r>
              <a:rPr lang="ro-RO" sz="2400" dirty="0"/>
              <a:t>Natura parametrului</a:t>
            </a:r>
          </a:p>
          <a:p>
            <a:pPr>
              <a:lnSpc>
                <a:spcPct val="114999"/>
              </a:lnSpc>
            </a:pPr>
            <a:r>
              <a:rPr lang="ro-RO" sz="2400" dirty="0"/>
              <a:t>Interfața </a:t>
            </a:r>
            <a:r>
              <a:rPr lang="ro-RO" sz="2400" dirty="0" err="1"/>
              <a:t>actuatorului</a:t>
            </a:r>
            <a:endParaRPr lang="ro-RO" sz="2400" dirty="0"/>
          </a:p>
          <a:p>
            <a:pPr>
              <a:lnSpc>
                <a:spcPct val="114999"/>
              </a:lnSpc>
            </a:pPr>
            <a:r>
              <a:rPr lang="ro-RO" sz="2400" dirty="0"/>
              <a:t>Destinația acțiunii</a:t>
            </a:r>
          </a:p>
          <a:p>
            <a:pPr>
              <a:lnSpc>
                <a:spcPct val="114999"/>
              </a:lnSpc>
            </a:pPr>
            <a:r>
              <a:rPr lang="ro-RO" sz="2400" dirty="0"/>
              <a:t>Poziționare </a:t>
            </a:r>
          </a:p>
          <a:p>
            <a:pPr>
              <a:lnSpc>
                <a:spcPct val="114999"/>
              </a:lnSpc>
            </a:pPr>
            <a:r>
              <a:rPr lang="ro-RO" sz="24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71083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781B-5E2E-405A-83F7-ECE1A120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Clasificare - Natura parametrului</a:t>
            </a:r>
          </a:p>
        </p:txBody>
      </p:sp>
      <p:pic>
        <p:nvPicPr>
          <p:cNvPr id="8" name="Picture 8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E750D959-2961-4B0B-91F1-C05D9D72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1350545"/>
            <a:ext cx="1051260" cy="1051260"/>
          </a:xfrm>
          <a:prstGeom prst="rect">
            <a:avLst/>
          </a:prstGeom>
        </p:spPr>
      </p:pic>
      <p:pic>
        <p:nvPicPr>
          <p:cNvPr id="10" name="Picture 10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BAFAE820-BD8A-4C16-8062-1F1BCBEC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58" y="1282866"/>
            <a:ext cx="1156536" cy="1149017"/>
          </a:xfrm>
          <a:prstGeom prst="rect">
            <a:avLst/>
          </a:prstGeom>
        </p:spPr>
      </p:pic>
      <p:pic>
        <p:nvPicPr>
          <p:cNvPr id="12" name="Picture 1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97F00A5-DD87-421D-B337-F8736D50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111" y="1356561"/>
            <a:ext cx="1645319" cy="918912"/>
          </a:xfrm>
          <a:prstGeom prst="rect">
            <a:avLst/>
          </a:prstGeom>
        </p:spPr>
      </p:pic>
      <p:pic>
        <p:nvPicPr>
          <p:cNvPr id="15" name="Picture 1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5F8FA72A-DADE-47C5-B063-A51D2C954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236" y="1163052"/>
            <a:ext cx="1228224" cy="1313448"/>
          </a:xfrm>
          <a:prstGeom prst="rect">
            <a:avLst/>
          </a:prstGeom>
        </p:spPr>
      </p:pic>
      <p:pic>
        <p:nvPicPr>
          <p:cNvPr id="16" name="Picture 1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43BFEE93-6E6C-45DA-9259-642D49476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301" y="1124953"/>
            <a:ext cx="1179095" cy="1194135"/>
          </a:xfrm>
          <a:prstGeom prst="rect">
            <a:avLst/>
          </a:prstGeom>
        </p:spPr>
      </p:pic>
      <p:pic>
        <p:nvPicPr>
          <p:cNvPr id="19" name="Picture 19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847799DC-603F-4ED6-813C-988E64AD6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82" y="2500711"/>
            <a:ext cx="1517483" cy="1517483"/>
          </a:xfrm>
          <a:prstGeom prst="rect">
            <a:avLst/>
          </a:prstGeom>
        </p:spPr>
      </p:pic>
      <p:pic>
        <p:nvPicPr>
          <p:cNvPr id="20" name="Picture 2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C3C123C-A744-4D3A-87F1-1CD365887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3974" y="2437750"/>
            <a:ext cx="1308435" cy="1306430"/>
          </a:xfrm>
          <a:prstGeom prst="rect">
            <a:avLst/>
          </a:prstGeom>
        </p:spPr>
      </p:pic>
      <p:pic>
        <p:nvPicPr>
          <p:cNvPr id="21" name="Picture 21" descr="A picture containing large, black, table, white&#10;&#10;Description generated with very high confidence">
            <a:extLst>
              <a:ext uri="{FF2B5EF4-FFF2-40B4-BE49-F238E27FC236}">
                <a16:creationId xmlns:a16="http://schemas.microsoft.com/office/drawing/2014/main" id="{81ED1979-92E2-4C7B-9609-3992BEE44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6963" y="2379342"/>
            <a:ext cx="1359569" cy="1245691"/>
          </a:xfrm>
          <a:prstGeom prst="rect">
            <a:avLst/>
          </a:prstGeom>
        </p:spPr>
      </p:pic>
      <p:pic>
        <p:nvPicPr>
          <p:cNvPr id="22" name="Picture 2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C84719F0-31D5-4DBA-8865-29B233CEA5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525" y="2690885"/>
            <a:ext cx="1550570" cy="981075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BEE5FED-B9A0-4109-93CA-9C6712B51F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1227" y="3741069"/>
            <a:ext cx="1308435" cy="1308435"/>
          </a:xfrm>
          <a:prstGeom prst="rect">
            <a:avLst/>
          </a:prstGeom>
        </p:spPr>
      </p:pic>
      <p:pic>
        <p:nvPicPr>
          <p:cNvPr id="24" name="Picture 2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CE1E8720-BCEA-40B7-8C56-CF66659628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2773" y="3944102"/>
            <a:ext cx="992606" cy="10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7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Interfață - Binară</a:t>
            </a:r>
          </a:p>
        </p:txBody>
      </p:sp>
      <p:pic>
        <p:nvPicPr>
          <p:cNvPr id="3" name="Picture 3" descr="A picture containing clock, man&#10;&#10;Description generated with very high confidence">
            <a:extLst>
              <a:ext uri="{FF2B5EF4-FFF2-40B4-BE49-F238E27FC236}">
                <a16:creationId xmlns:a16="http://schemas.microsoft.com/office/drawing/2014/main" id="{02B8DA34-E0F1-46D8-A21A-F165E93E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6" y="1632667"/>
            <a:ext cx="3502692" cy="1693355"/>
          </a:xfrm>
          <a:prstGeom prst="rect">
            <a:avLst/>
          </a:prstGeom>
        </p:spPr>
      </p:pic>
      <p:pic>
        <p:nvPicPr>
          <p:cNvPr id="5" name="Picture 5" descr="A circuit board&#10;&#10;Description generated with high confidence">
            <a:extLst>
              <a:ext uri="{FF2B5EF4-FFF2-40B4-BE49-F238E27FC236}">
                <a16:creationId xmlns:a16="http://schemas.microsoft.com/office/drawing/2014/main" id="{13864381-A336-48A8-A27D-D925C57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71" y="1586457"/>
            <a:ext cx="3818964" cy="22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6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Clasificare Interfață - Analogică</a:t>
            </a: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2A1495-2D2A-42A9-973F-70D795C8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06" y="3158983"/>
            <a:ext cx="2743200" cy="1824228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0DC7EEA-ABBD-4618-92E0-1AD86271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88" y="1124773"/>
            <a:ext cx="3906370" cy="1898871"/>
          </a:xfrm>
          <a:prstGeom prst="rect">
            <a:avLst/>
          </a:prstGeom>
        </p:spPr>
      </p:pic>
      <p:pic>
        <p:nvPicPr>
          <p:cNvPr id="9" name="Picture 9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C04F07B8-DBB9-4FB4-93DC-D7344C38E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7" y="1052555"/>
            <a:ext cx="3792070" cy="33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6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Clasificare Interfață - Digitală</a:t>
            </a:r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86AD3DC-2BE2-468A-977B-006ACBBB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36" y="1015021"/>
            <a:ext cx="3036469" cy="3248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F5E986-F7A9-49B2-93AA-105ED5B75FAD}"/>
              </a:ext>
            </a:extLst>
          </p:cNvPr>
          <p:cNvSpPr txBox="1"/>
          <p:nvPr/>
        </p:nvSpPr>
        <p:spPr>
          <a:xfrm>
            <a:off x="5057776" y="861761"/>
            <a:ext cx="30439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PATA, LPT, PORTA, BORTB, LCD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E15FB-50F7-481B-9F0D-15FA06E4DD07}"/>
              </a:ext>
            </a:extLst>
          </p:cNvPr>
          <p:cNvSpPr txBox="1"/>
          <p:nvPr/>
        </p:nvSpPr>
        <p:spPr>
          <a:xfrm>
            <a:off x="4568992" y="3298156"/>
            <a:ext cx="30439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USB, SATA, I2C, SPI</a:t>
            </a:r>
          </a:p>
        </p:txBody>
      </p:sp>
      <p:pic>
        <p:nvPicPr>
          <p:cNvPr id="12" name="Picture 1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84E5CA40-8903-4C55-AD77-D7EBDA00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420" y="1169397"/>
            <a:ext cx="2743200" cy="2022653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678CB7-2ED1-4BDB-89DB-F431CD797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512" y="3517988"/>
            <a:ext cx="3713246" cy="14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2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04A8-82A2-4949-8473-712C61D7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Clasificare Interfață - Temporizata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967CEE2-AD39-452D-AFDE-0609A3D0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66" y="1084444"/>
            <a:ext cx="2938713" cy="3221876"/>
          </a:xfrm>
          <a:prstGeom prst="rect">
            <a:avLst/>
          </a:prstGeom>
        </p:spPr>
      </p:pic>
      <p:pic>
        <p:nvPicPr>
          <p:cNvPr id="5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557C047-6998-4EBA-B4DE-B6E77260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183" y="1305938"/>
            <a:ext cx="4430805" cy="2134934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A6E23031-A2B2-4D60-B27F-91365753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410" y="3509769"/>
            <a:ext cx="2198595" cy="15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009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82D03976FEF9439D4A23B62C72A5BE" ma:contentTypeVersion="11" ma:contentTypeDescription="Create a new document." ma:contentTypeScope="" ma:versionID="202fd9eb236d99e82cfa8ae97fa576ed">
  <xsd:schema xmlns:xsd="http://www.w3.org/2001/XMLSchema" xmlns:xs="http://www.w3.org/2001/XMLSchema" xmlns:p="http://schemas.microsoft.com/office/2006/metadata/properties" xmlns:ns2="bd8b06f1-2e9b-455b-b0ef-b5cfc1ddf469" xmlns:ns3="f587b1bc-69e7-4570-905f-0961bcb726c9" targetNamespace="http://schemas.microsoft.com/office/2006/metadata/properties" ma:root="true" ma:fieldsID="26478ba3cd6e439217a37c26e35b60ac" ns2:_="" ns3:_="">
    <xsd:import namespace="bd8b06f1-2e9b-455b-b0ef-b5cfc1ddf469"/>
    <xsd:import namespace="f587b1bc-69e7-4570-905f-0961bcb726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8b06f1-2e9b-455b-b0ef-b5cfc1ddf4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7b1bc-69e7-4570-905f-0961bcb726c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F94752-E140-4371-8742-FD5602330C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F5A5AD-BAB8-4409-8805-F8633E30324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F19A9A-45F0-4441-880B-D7D4C28BF9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8b06f1-2e9b-455b-b0ef-b5cfc1ddf469"/>
    <ds:schemaRef ds:uri="f587b1bc-69e7-4570-905f-0961bcb726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37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Simple Light</vt:lpstr>
      <vt:lpstr>Actuatori</vt:lpstr>
      <vt:lpstr>Tipuri de interacțiuni</vt:lpstr>
      <vt:lpstr>Senzor</vt:lpstr>
      <vt:lpstr>Actuatori – Clasificari</vt:lpstr>
      <vt:lpstr>Clasificare - Natura parametrului</vt:lpstr>
      <vt:lpstr>Interfață - Binară</vt:lpstr>
      <vt:lpstr>Clasificare Interfață - Analogică</vt:lpstr>
      <vt:lpstr>Clasificare Interfață - Digitală</vt:lpstr>
      <vt:lpstr>Clasificare Interfață - Temporizata</vt:lpstr>
      <vt:lpstr>Clasificare – Destinație Acțiune</vt:lpstr>
      <vt:lpstr>Clasificare - Poziționare</vt:lpstr>
      <vt:lpstr>Clasificare - Feedback</vt:lpstr>
      <vt:lpstr>Acțiune  - Temperatura</vt:lpstr>
      <vt:lpstr>Acțiune - Umiditate</vt:lpstr>
      <vt:lpstr>Acțiune - Mișcare</vt:lpstr>
      <vt:lpstr>Acțiune - Presiune</vt:lpstr>
      <vt:lpstr>Acțiune - Poziție</vt:lpstr>
      <vt:lpstr>Acțiune - Imagine</vt:lpstr>
      <vt:lpstr>Converoare de putere</vt:lpstr>
      <vt:lpstr>Convertor de putere - Releu</vt:lpstr>
      <vt:lpstr>Tranzistor - Analogii</vt:lpstr>
      <vt:lpstr>Convertor putere - control analogic</vt:lpstr>
      <vt:lpstr>Tranzistor – putere de disipare (căldura)</vt:lpstr>
      <vt:lpstr>Convertor putere – in comutatie</vt:lpstr>
      <vt:lpstr>Convertor putere - Puntea H  </vt:lpstr>
      <vt:lpstr>Convertor putere - Puntea H  </vt:lpstr>
      <vt:lpstr>Convertor putere - Puntea H  BLDC </vt:lpstr>
      <vt:lpstr>Convertor putere - Puntea H  Stepper</vt:lpstr>
      <vt:lpstr>Generare semnal PWM</vt:lpstr>
      <vt:lpstr>Generare semnal control</vt:lpstr>
      <vt:lpstr>Arhitectura pe nivele</vt:lpstr>
      <vt:lpstr>Generare Semnal</vt:lpstr>
      <vt:lpstr>Arhitectura pe nivele</vt:lpstr>
      <vt:lpstr>EMG Human Machine Interface</vt:lpstr>
      <vt:lpstr>Multumiec pentru atentie  Intrebari?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818</cp:revision>
  <dcterms:modified xsi:type="dcterms:W3CDTF">2020-05-26T13:10:29Z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0x010100A482D03976FEF9439D4A23B62C72A5BE</vt:lpwstr>
  </property>
  <property fmtid="{D5CDD505-2E9C-101B-9397-08002B2CF9AE}" pid="3" name="Order">
    <vt:r8>6404000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